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90" r:id="rId32"/>
    <p:sldId id="305" r:id="rId33"/>
    <p:sldId id="306" r:id="rId34"/>
    <p:sldId id="307" r:id="rId35"/>
    <p:sldId id="391" r:id="rId36"/>
    <p:sldId id="385" r:id="rId37"/>
    <p:sldId id="270" r:id="rId38"/>
    <p:sldId id="310" r:id="rId39"/>
    <p:sldId id="312" r:id="rId40"/>
    <p:sldId id="309" r:id="rId41"/>
    <p:sldId id="311" r:id="rId42"/>
    <p:sldId id="268" r:id="rId43"/>
    <p:sldId id="313" r:id="rId44"/>
    <p:sldId id="386" r:id="rId45"/>
    <p:sldId id="387" r:id="rId46"/>
    <p:sldId id="388" r:id="rId47"/>
    <p:sldId id="277" r:id="rId48"/>
    <p:sldId id="389" r:id="rId49"/>
    <p:sldId id="271" r:id="rId50"/>
    <p:sldId id="283" r:id="rId51"/>
    <p:sldId id="287" r:id="rId52"/>
    <p:sldId id="39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58" autoAdjust="0"/>
    <p:restoredTop sz="86677"/>
  </p:normalViewPr>
  <p:slideViewPr>
    <p:cSldViewPr snapToGrid="0">
      <p:cViewPr varScale="1">
        <p:scale>
          <a:sx n="92" d="100"/>
          <a:sy n="92" d="100"/>
        </p:scale>
        <p:origin x="180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60</c:v>
                </c:pt>
                <c:pt idx="1">
                  <c:v>30</c:v>
                </c:pt>
                <c:pt idx="2">
                  <c:v>10</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28/02/22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266138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314451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49</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50</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51</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52</a:t>
            </a:fld>
            <a:endParaRPr lang="en-IT"/>
          </a:p>
        </p:txBody>
      </p:sp>
    </p:spTree>
    <p:extLst>
      <p:ext uri="{BB962C8B-B14F-4D97-AF65-F5344CB8AC3E}">
        <p14:creationId xmlns:p14="http://schemas.microsoft.com/office/powerpoint/2010/main" val="46904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2021-2022</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p>
            <a:fld id="{31DE2C5B-556E-47B8-A792-024C2FCA4ACC}" type="slidenum">
              <a:rPr lang="en-GB" smtClean="0"/>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cappon/bwthw/blob/master/lab_01-git/material/git-cheat-sheet-education.pdf"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ohshitgit.com/" TargetMode="External"/><Relationship Id="rId5" Type="http://schemas.openxmlformats.org/officeDocument/2006/relationships/hyperlink" Target="https://www.youtube.com/watch?v=8JJ101D3knE&amp;ab_channel=ProgrammingwithMosh" TargetMode="External"/><Relationship Id="rId4" Type="http://schemas.openxmlformats.org/officeDocument/2006/relationships/hyperlink" Target="https://git-scm.com/book/en/v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6.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
        <p:nvSpPr>
          <p:cNvPr id="4" name="Slide Number Placeholder 3">
            <a:extLst>
              <a:ext uri="{FF2B5EF4-FFF2-40B4-BE49-F238E27FC236}">
                <a16:creationId xmlns:a16="http://schemas.microsoft.com/office/drawing/2014/main" id="{55D5F0B2-01C7-8246-A921-99A6D8253CAF}"/>
              </a:ext>
            </a:extLst>
          </p:cNvPr>
          <p:cNvSpPr>
            <a:spLocks noGrp="1"/>
          </p:cNvSpPr>
          <p:nvPr>
            <p:ph type="sldNum" sz="quarter" idx="10"/>
          </p:nvPr>
        </p:nvSpPr>
        <p:spPr/>
        <p:txBody>
          <a:bodyPr/>
          <a:lstStyle/>
          <a:p>
            <a:fld id="{31DE2C5B-556E-47B8-A792-024C2FCA4ACC}" type="slidenum">
              <a:rPr lang="en-GB" smtClean="0"/>
              <a:t>1</a:t>
            </a:fld>
            <a:endParaRPr lang="en-GB"/>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F290263D-32F4-1945-A486-0DFD805E2204}"/>
              </a:ext>
            </a:extLst>
          </p:cNvPr>
          <p:cNvSpPr>
            <a:spLocks noGrp="1"/>
          </p:cNvSpPr>
          <p:nvPr>
            <p:ph type="sldNum" sz="quarter" idx="12"/>
          </p:nvPr>
        </p:nvSpPr>
        <p:spPr/>
        <p:txBody>
          <a:bodyPr/>
          <a:lstStyle/>
          <a:p>
            <a:fld id="{31DE2C5B-556E-47B8-A792-024C2FCA4ACC}" type="slidenum">
              <a:rPr lang="en-GB" smtClean="0"/>
              <a:t>10</a:t>
            </a:fld>
            <a:endParaRPr lang="en-GB" dirty="0"/>
          </a:p>
        </p:txBody>
      </p:sp>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
        <p:nvSpPr>
          <p:cNvPr id="4" name="Slide Number Placeholder 3">
            <a:extLst>
              <a:ext uri="{FF2B5EF4-FFF2-40B4-BE49-F238E27FC236}">
                <a16:creationId xmlns:a16="http://schemas.microsoft.com/office/drawing/2014/main" id="{014A9486-2D00-8044-A283-147F7263E73E}"/>
              </a:ext>
            </a:extLst>
          </p:cNvPr>
          <p:cNvSpPr>
            <a:spLocks noGrp="1"/>
          </p:cNvSpPr>
          <p:nvPr>
            <p:ph type="sldNum" sz="quarter" idx="12"/>
          </p:nvPr>
        </p:nvSpPr>
        <p:spPr/>
        <p:txBody>
          <a:bodyPr/>
          <a:lstStyle/>
          <a:p>
            <a:fld id="{31DE2C5B-556E-47B8-A792-024C2FCA4ACC}" type="slidenum">
              <a:rPr lang="en-GB" smtClean="0"/>
              <a:t>11</a:t>
            </a:fld>
            <a:endParaRPr lang="en-GB" dirty="0"/>
          </a:p>
        </p:txBody>
      </p:sp>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
        <p:nvSpPr>
          <p:cNvPr id="4" name="Slide Number Placeholder 3">
            <a:extLst>
              <a:ext uri="{FF2B5EF4-FFF2-40B4-BE49-F238E27FC236}">
                <a16:creationId xmlns:a16="http://schemas.microsoft.com/office/drawing/2014/main" id="{27F28E2F-B71E-3E45-B951-9596BBD92317}"/>
              </a:ext>
            </a:extLst>
          </p:cNvPr>
          <p:cNvSpPr>
            <a:spLocks noGrp="1"/>
          </p:cNvSpPr>
          <p:nvPr>
            <p:ph type="sldNum" sz="quarter" idx="12"/>
          </p:nvPr>
        </p:nvSpPr>
        <p:spPr/>
        <p:txBody>
          <a:bodyPr/>
          <a:lstStyle/>
          <a:p>
            <a:fld id="{31DE2C5B-556E-47B8-A792-024C2FCA4ACC}" type="slidenum">
              <a:rPr lang="en-GB" smtClean="0"/>
              <a:t>12</a:t>
            </a:fld>
            <a:endParaRPr lang="en-GB" dirty="0"/>
          </a:p>
        </p:txBody>
      </p:sp>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D5ABCD62-9F8C-6D43-BF24-0CA1C53F044D}"/>
              </a:ext>
            </a:extLst>
          </p:cNvPr>
          <p:cNvSpPr>
            <a:spLocks noGrp="1"/>
          </p:cNvSpPr>
          <p:nvPr>
            <p:ph type="sldNum" sz="quarter" idx="12"/>
          </p:nvPr>
        </p:nvSpPr>
        <p:spPr/>
        <p:txBody>
          <a:bodyPr/>
          <a:lstStyle/>
          <a:p>
            <a:fld id="{31DE2C5B-556E-47B8-A792-024C2FCA4ACC}" type="slidenum">
              <a:rPr lang="en-GB" smtClean="0"/>
              <a:t>13</a:t>
            </a:fld>
            <a:endParaRPr lang="en-GB" dirty="0"/>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
        <p:nvSpPr>
          <p:cNvPr id="4" name="Slide Number Placeholder 3">
            <a:extLst>
              <a:ext uri="{FF2B5EF4-FFF2-40B4-BE49-F238E27FC236}">
                <a16:creationId xmlns:a16="http://schemas.microsoft.com/office/drawing/2014/main" id="{886242CA-A024-8247-91B5-68FF0F671958}"/>
              </a:ext>
            </a:extLst>
          </p:cNvPr>
          <p:cNvSpPr>
            <a:spLocks noGrp="1"/>
          </p:cNvSpPr>
          <p:nvPr>
            <p:ph type="sldNum" sz="quarter" idx="12"/>
          </p:nvPr>
        </p:nvSpPr>
        <p:spPr/>
        <p:txBody>
          <a:bodyPr/>
          <a:lstStyle/>
          <a:p>
            <a:fld id="{31DE2C5B-556E-47B8-A792-024C2FCA4ACC}" type="slidenum">
              <a:rPr lang="en-GB" smtClean="0"/>
              <a:t>14</a:t>
            </a:fld>
            <a:endParaRPr lang="en-GB"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
        <p:nvSpPr>
          <p:cNvPr id="4" name="Slide Number Placeholder 3">
            <a:extLst>
              <a:ext uri="{FF2B5EF4-FFF2-40B4-BE49-F238E27FC236}">
                <a16:creationId xmlns:a16="http://schemas.microsoft.com/office/drawing/2014/main" id="{D95DC371-39A0-1C49-AB41-E6D1A4890518}"/>
              </a:ext>
            </a:extLst>
          </p:cNvPr>
          <p:cNvSpPr>
            <a:spLocks noGrp="1"/>
          </p:cNvSpPr>
          <p:nvPr>
            <p:ph type="sldNum" sz="quarter" idx="12"/>
          </p:nvPr>
        </p:nvSpPr>
        <p:spPr/>
        <p:txBody>
          <a:bodyPr/>
          <a:lstStyle/>
          <a:p>
            <a:fld id="{31DE2C5B-556E-47B8-A792-024C2FCA4ACC}" type="slidenum">
              <a:rPr lang="en-GB" smtClean="0"/>
              <a:t>15</a:t>
            </a:fld>
            <a:endParaRPr lang="en-GB" dirty="0"/>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
        <p:nvSpPr>
          <p:cNvPr id="4" name="Slide Number Placeholder 3">
            <a:extLst>
              <a:ext uri="{FF2B5EF4-FFF2-40B4-BE49-F238E27FC236}">
                <a16:creationId xmlns:a16="http://schemas.microsoft.com/office/drawing/2014/main" id="{E6817BDA-15C4-4B40-88F5-C72704629FC1}"/>
              </a:ext>
            </a:extLst>
          </p:cNvPr>
          <p:cNvSpPr>
            <a:spLocks noGrp="1"/>
          </p:cNvSpPr>
          <p:nvPr>
            <p:ph type="sldNum" sz="quarter" idx="12"/>
          </p:nvPr>
        </p:nvSpPr>
        <p:spPr/>
        <p:txBody>
          <a:bodyPr/>
          <a:lstStyle/>
          <a:p>
            <a:fld id="{31DE2C5B-556E-47B8-A792-024C2FCA4ACC}" type="slidenum">
              <a:rPr lang="en-GB" smtClean="0"/>
              <a:t>16</a:t>
            </a:fld>
            <a:endParaRPr lang="en-GB" dirty="0"/>
          </a:p>
        </p:txBody>
      </p:sp>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
        <p:nvSpPr>
          <p:cNvPr id="4" name="Slide Number Placeholder 3">
            <a:extLst>
              <a:ext uri="{FF2B5EF4-FFF2-40B4-BE49-F238E27FC236}">
                <a16:creationId xmlns:a16="http://schemas.microsoft.com/office/drawing/2014/main" id="{B0623F9C-51E8-7748-A96E-F463830E42CC}"/>
              </a:ext>
            </a:extLst>
          </p:cNvPr>
          <p:cNvSpPr>
            <a:spLocks noGrp="1"/>
          </p:cNvSpPr>
          <p:nvPr>
            <p:ph type="sldNum" sz="quarter" idx="12"/>
          </p:nvPr>
        </p:nvSpPr>
        <p:spPr/>
        <p:txBody>
          <a:bodyPr/>
          <a:lstStyle/>
          <a:p>
            <a:fld id="{31DE2C5B-556E-47B8-A792-024C2FCA4ACC}" type="slidenum">
              <a:rPr lang="en-GB" smtClean="0"/>
              <a:t>17</a:t>
            </a:fld>
            <a:endParaRPr lang="en-GB" dirty="0"/>
          </a:p>
        </p:txBody>
      </p:sp>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
        <p:nvSpPr>
          <p:cNvPr id="4" name="Slide Number Placeholder 3">
            <a:extLst>
              <a:ext uri="{FF2B5EF4-FFF2-40B4-BE49-F238E27FC236}">
                <a16:creationId xmlns:a16="http://schemas.microsoft.com/office/drawing/2014/main" id="{607F5565-ED15-544C-ACCA-A3635AA79437}"/>
              </a:ext>
            </a:extLst>
          </p:cNvPr>
          <p:cNvSpPr>
            <a:spLocks noGrp="1"/>
          </p:cNvSpPr>
          <p:nvPr>
            <p:ph type="sldNum" sz="quarter" idx="12"/>
          </p:nvPr>
        </p:nvSpPr>
        <p:spPr/>
        <p:txBody>
          <a:bodyPr/>
          <a:lstStyle/>
          <a:p>
            <a:fld id="{31DE2C5B-556E-47B8-A792-024C2FCA4ACC}" type="slidenum">
              <a:rPr lang="en-GB" smtClean="0"/>
              <a:t>18</a:t>
            </a:fld>
            <a:endParaRPr lang="en-GB" dirty="0"/>
          </a:p>
        </p:txBody>
      </p:sp>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
        <p:nvSpPr>
          <p:cNvPr id="4" name="Slide Number Placeholder 3">
            <a:extLst>
              <a:ext uri="{FF2B5EF4-FFF2-40B4-BE49-F238E27FC236}">
                <a16:creationId xmlns:a16="http://schemas.microsoft.com/office/drawing/2014/main" id="{7B871861-A8C7-794B-994E-E482C90B8DE6}"/>
              </a:ext>
            </a:extLst>
          </p:cNvPr>
          <p:cNvSpPr>
            <a:spLocks noGrp="1"/>
          </p:cNvSpPr>
          <p:nvPr>
            <p:ph type="sldNum" sz="quarter" idx="12"/>
          </p:nvPr>
        </p:nvSpPr>
        <p:spPr/>
        <p:txBody>
          <a:bodyPr/>
          <a:lstStyle/>
          <a:p>
            <a:fld id="{31DE2C5B-556E-47B8-A792-024C2FCA4ACC}" type="slidenum">
              <a:rPr lang="en-GB" smtClean="0"/>
              <a:t>19</a:t>
            </a:fld>
            <a:endParaRPr lang="en-GB" dirty="0"/>
          </a:p>
        </p:txBody>
      </p:sp>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56D05648-6453-704E-80AA-5C6D01A8CCE3}"/>
              </a:ext>
            </a:extLst>
          </p:cNvPr>
          <p:cNvSpPr>
            <a:spLocks noGrp="1"/>
          </p:cNvSpPr>
          <p:nvPr>
            <p:ph type="sldNum" sz="quarter" idx="12"/>
          </p:nvPr>
        </p:nvSpPr>
        <p:spPr/>
        <p:txBody>
          <a:bodyPr/>
          <a:lstStyle/>
          <a:p>
            <a:fld id="{31DE2C5B-556E-47B8-A792-024C2FCA4ACC}" type="slidenum">
              <a:rPr lang="en-GB" smtClean="0"/>
              <a:t>2</a:t>
            </a:fld>
            <a:endParaRPr lang="en-GB" dirty="0"/>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
        <p:nvSpPr>
          <p:cNvPr id="4" name="Slide Number Placeholder 3">
            <a:extLst>
              <a:ext uri="{FF2B5EF4-FFF2-40B4-BE49-F238E27FC236}">
                <a16:creationId xmlns:a16="http://schemas.microsoft.com/office/drawing/2014/main" id="{ACE5554B-3ED6-CD48-B330-401E1E142C8F}"/>
              </a:ext>
            </a:extLst>
          </p:cNvPr>
          <p:cNvSpPr>
            <a:spLocks noGrp="1"/>
          </p:cNvSpPr>
          <p:nvPr>
            <p:ph type="sldNum" sz="quarter" idx="12"/>
          </p:nvPr>
        </p:nvSpPr>
        <p:spPr/>
        <p:txBody>
          <a:bodyPr/>
          <a:lstStyle/>
          <a:p>
            <a:fld id="{31DE2C5B-556E-47B8-A792-024C2FCA4ACC}" type="slidenum">
              <a:rPr lang="en-GB" smtClean="0"/>
              <a:t>20</a:t>
            </a:fld>
            <a:endParaRPr lang="en-GB" dirty="0"/>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CC1F3486-E584-7947-9447-700012DF8996}"/>
              </a:ext>
            </a:extLst>
          </p:cNvPr>
          <p:cNvSpPr>
            <a:spLocks noGrp="1"/>
          </p:cNvSpPr>
          <p:nvPr>
            <p:ph type="sldNum" sz="quarter" idx="12"/>
          </p:nvPr>
        </p:nvSpPr>
        <p:spPr/>
        <p:txBody>
          <a:bodyPr/>
          <a:lstStyle/>
          <a:p>
            <a:fld id="{31DE2C5B-556E-47B8-A792-024C2FCA4ACC}" type="slidenum">
              <a:rPr lang="en-GB" smtClean="0"/>
              <a:t>21</a:t>
            </a:fld>
            <a:endParaRPr lang="en-GB" dirty="0"/>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415938B6-1BB7-2143-94AA-7F629DCC1CDB}"/>
              </a:ext>
            </a:extLst>
          </p:cNvPr>
          <p:cNvSpPr>
            <a:spLocks noGrp="1"/>
          </p:cNvSpPr>
          <p:nvPr>
            <p:ph type="sldNum" sz="quarter" idx="12"/>
          </p:nvPr>
        </p:nvSpPr>
        <p:spPr/>
        <p:txBody>
          <a:bodyPr/>
          <a:lstStyle/>
          <a:p>
            <a:fld id="{31DE2C5B-556E-47B8-A792-024C2FCA4ACC}" type="slidenum">
              <a:rPr lang="en-GB" smtClean="0"/>
              <a:t>22</a:t>
            </a:fld>
            <a:endParaRPr lang="en-GB" dirty="0"/>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3" name="Slide Number Placeholder 2">
            <a:extLst>
              <a:ext uri="{FF2B5EF4-FFF2-40B4-BE49-F238E27FC236}">
                <a16:creationId xmlns:a16="http://schemas.microsoft.com/office/drawing/2014/main" id="{44BFD578-A9CC-B94B-96DE-1888F24D1B2A}"/>
              </a:ext>
            </a:extLst>
          </p:cNvPr>
          <p:cNvSpPr>
            <a:spLocks noGrp="1"/>
          </p:cNvSpPr>
          <p:nvPr>
            <p:ph type="sldNum" sz="quarter" idx="12"/>
          </p:nvPr>
        </p:nvSpPr>
        <p:spPr/>
        <p:txBody>
          <a:bodyPr/>
          <a:lstStyle/>
          <a:p>
            <a:fld id="{31DE2C5B-556E-47B8-A792-024C2FCA4ACC}" type="slidenum">
              <a:rPr lang="en-GB" smtClean="0"/>
              <a:t>23</a:t>
            </a:fld>
            <a:endParaRPr lang="en-GB" dirty="0"/>
          </a:p>
        </p:txBody>
      </p:sp>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C860CFD3-FE1A-254A-87B8-D4D9F1638434}"/>
              </a:ext>
            </a:extLst>
          </p:cNvPr>
          <p:cNvSpPr>
            <a:spLocks noGrp="1"/>
          </p:cNvSpPr>
          <p:nvPr>
            <p:ph type="sldNum" sz="quarter" idx="12"/>
          </p:nvPr>
        </p:nvSpPr>
        <p:spPr/>
        <p:txBody>
          <a:bodyPr/>
          <a:lstStyle/>
          <a:p>
            <a:fld id="{31DE2C5B-556E-47B8-A792-024C2FCA4ACC}" type="slidenum">
              <a:rPr lang="en-GB" smtClean="0"/>
              <a:t>24</a:t>
            </a:fld>
            <a:endParaRPr lang="en-GB" dirty="0"/>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
        <p:nvSpPr>
          <p:cNvPr id="11" name="Slide Number Placeholder 10">
            <a:extLst>
              <a:ext uri="{FF2B5EF4-FFF2-40B4-BE49-F238E27FC236}">
                <a16:creationId xmlns:a16="http://schemas.microsoft.com/office/drawing/2014/main" id="{B34F4D6B-7377-F44C-8295-EA471FF42367}"/>
              </a:ext>
            </a:extLst>
          </p:cNvPr>
          <p:cNvSpPr>
            <a:spLocks noGrp="1"/>
          </p:cNvSpPr>
          <p:nvPr>
            <p:ph type="sldNum" sz="quarter" idx="12"/>
          </p:nvPr>
        </p:nvSpPr>
        <p:spPr/>
        <p:txBody>
          <a:bodyPr/>
          <a:lstStyle/>
          <a:p>
            <a:fld id="{31DE2C5B-556E-47B8-A792-024C2FCA4ACC}" type="slidenum">
              <a:rPr lang="en-GB" smtClean="0"/>
              <a:t>25</a:t>
            </a:fld>
            <a:endParaRPr lang="en-GB"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lide Number Placeholder 8">
            <a:extLst>
              <a:ext uri="{FF2B5EF4-FFF2-40B4-BE49-F238E27FC236}">
                <a16:creationId xmlns:a16="http://schemas.microsoft.com/office/drawing/2014/main" id="{7FFC356E-DE16-4B46-9BF6-66912F1FA61F}"/>
              </a:ext>
            </a:extLst>
          </p:cNvPr>
          <p:cNvSpPr>
            <a:spLocks noGrp="1"/>
          </p:cNvSpPr>
          <p:nvPr>
            <p:ph type="sldNum" sz="quarter" idx="12"/>
          </p:nvPr>
        </p:nvSpPr>
        <p:spPr/>
        <p:txBody>
          <a:bodyPr/>
          <a:lstStyle/>
          <a:p>
            <a:fld id="{31DE2C5B-556E-47B8-A792-024C2FCA4ACC}" type="slidenum">
              <a:rPr lang="en-GB" smtClean="0"/>
              <a:t>26</a:t>
            </a:fld>
            <a:endParaRPr lang="en-GB" dirty="0"/>
          </a:p>
        </p:txBody>
      </p: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2EAECCE-C016-CA45-8963-EB775E339BE8}"/>
              </a:ext>
            </a:extLst>
          </p:cNvPr>
          <p:cNvSpPr>
            <a:spLocks noGrp="1"/>
          </p:cNvSpPr>
          <p:nvPr>
            <p:ph type="sldNum" sz="quarter" idx="12"/>
          </p:nvPr>
        </p:nvSpPr>
        <p:spPr/>
        <p:txBody>
          <a:bodyPr/>
          <a:lstStyle/>
          <a:p>
            <a:fld id="{31DE2C5B-556E-47B8-A792-024C2FCA4ACC}" type="slidenum">
              <a:rPr lang="en-GB" smtClean="0"/>
              <a:t>27</a:t>
            </a:fld>
            <a:endParaRPr lang="en-GB" dirty="0"/>
          </a:p>
        </p:txBody>
      </p: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54076BFE-9DF7-3343-9D4B-332BF9D8BB43}"/>
              </a:ext>
            </a:extLst>
          </p:cNvPr>
          <p:cNvSpPr>
            <a:spLocks noGrp="1"/>
          </p:cNvSpPr>
          <p:nvPr>
            <p:ph type="sldNum" sz="quarter" idx="12"/>
          </p:nvPr>
        </p:nvSpPr>
        <p:spPr/>
        <p:txBody>
          <a:bodyPr/>
          <a:lstStyle/>
          <a:p>
            <a:fld id="{31DE2C5B-556E-47B8-A792-024C2FCA4ACC}" type="slidenum">
              <a:rPr lang="en-GB" smtClean="0"/>
              <a:t>28</a:t>
            </a:fld>
            <a:endParaRPr lang="en-GB" dirty="0"/>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4" name="Slide Number Placeholder 3">
            <a:extLst>
              <a:ext uri="{FF2B5EF4-FFF2-40B4-BE49-F238E27FC236}">
                <a16:creationId xmlns:a16="http://schemas.microsoft.com/office/drawing/2014/main" id="{3777BE9A-7930-614C-9734-E1C2497AFAEF}"/>
              </a:ext>
            </a:extLst>
          </p:cNvPr>
          <p:cNvSpPr>
            <a:spLocks noGrp="1"/>
          </p:cNvSpPr>
          <p:nvPr>
            <p:ph type="sldNum" sz="quarter" idx="12"/>
          </p:nvPr>
        </p:nvSpPr>
        <p:spPr/>
        <p:txBody>
          <a:bodyPr/>
          <a:lstStyle/>
          <a:p>
            <a:fld id="{31DE2C5B-556E-47B8-A792-024C2FCA4ACC}" type="slidenum">
              <a:rPr lang="en-GB" smtClean="0"/>
              <a:t>29</a:t>
            </a:fld>
            <a:endParaRPr lang="en-GB" dirty="0"/>
          </a:p>
        </p:txBody>
      </p:sp>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
        <p:nvSpPr>
          <p:cNvPr id="4" name="Slide Number Placeholder 3">
            <a:extLst>
              <a:ext uri="{FF2B5EF4-FFF2-40B4-BE49-F238E27FC236}">
                <a16:creationId xmlns:a16="http://schemas.microsoft.com/office/drawing/2014/main" id="{A354C3EC-E479-0948-B392-9DC9F578EFAE}"/>
              </a:ext>
            </a:extLst>
          </p:cNvPr>
          <p:cNvSpPr>
            <a:spLocks noGrp="1"/>
          </p:cNvSpPr>
          <p:nvPr>
            <p:ph type="sldNum" sz="quarter" idx="12"/>
          </p:nvPr>
        </p:nvSpPr>
        <p:spPr/>
        <p:txBody>
          <a:bodyPr/>
          <a:lstStyle/>
          <a:p>
            <a:fld id="{31DE2C5B-556E-47B8-A792-024C2FCA4ACC}" type="slidenum">
              <a:rPr lang="en-GB" smtClean="0"/>
              <a:t>3</a:t>
            </a:fld>
            <a:endParaRPr lang="en-GB" dirty="0"/>
          </a:p>
        </p:txBody>
      </p:sp>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B783DCDF-52E2-C047-B254-327630678313}"/>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1</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4858203"/>
          </a:xfrm>
        </p:spPr>
        <p:txBody>
          <a:bodyPr>
            <a:normAutofit/>
          </a:bodyPr>
          <a:lstStyle/>
          <a:p>
            <a:r>
              <a:rPr lang="en-US" dirty="0"/>
              <a:t>Starting from the master branch do the following</a:t>
            </a:r>
          </a:p>
          <a:p>
            <a:pPr lvl="1"/>
            <a:r>
              <a:rPr lang="en-US" dirty="0"/>
              <a:t>In the terminal</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endParaRPr lang="en-US" dirty="0"/>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1"/>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31</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13" name="TextBox 12">
            <a:extLst>
              <a:ext uri="{FF2B5EF4-FFF2-40B4-BE49-F238E27FC236}">
                <a16:creationId xmlns:a16="http://schemas.microsoft.com/office/drawing/2014/main" id="{97654C95-118A-D94C-BEBF-6869FAAD8336}"/>
              </a:ext>
            </a:extLst>
          </p:cNvPr>
          <p:cNvSpPr txBox="1"/>
          <p:nvPr/>
        </p:nvSpPr>
        <p:spPr>
          <a:xfrm>
            <a:off x="8961241"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Rectangle 15">
            <a:extLst>
              <a:ext uri="{FF2B5EF4-FFF2-40B4-BE49-F238E27FC236}">
                <a16:creationId xmlns:a16="http://schemas.microsoft.com/office/drawing/2014/main" id="{1B8E3FE4-AC68-7A4F-B89C-3F601CF1C864}"/>
              </a:ext>
            </a:extLst>
          </p:cNvPr>
          <p:cNvSpPr/>
          <p:nvPr/>
        </p:nvSpPr>
        <p:spPr>
          <a:xfrm>
            <a:off x="8667496" y="2234216"/>
            <a:ext cx="3375191"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7" name="Rectangle 16">
            <a:extLst>
              <a:ext uri="{FF2B5EF4-FFF2-40B4-BE49-F238E27FC236}">
                <a16:creationId xmlns:a16="http://schemas.microsoft.com/office/drawing/2014/main" id="{3424261B-4062-2F4C-BC41-51D042C25FDC}"/>
              </a:ext>
            </a:extLst>
          </p:cNvPr>
          <p:cNvSpPr/>
          <p:nvPr/>
        </p:nvSpPr>
        <p:spPr>
          <a:xfrm>
            <a:off x="8599507" y="1892411"/>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9" name="Rectangle 18">
            <a:extLst>
              <a:ext uri="{FF2B5EF4-FFF2-40B4-BE49-F238E27FC236}">
                <a16:creationId xmlns:a16="http://schemas.microsoft.com/office/drawing/2014/main" id="{B8293298-B901-8F46-A42E-33E280BF89BA}"/>
              </a:ext>
            </a:extLst>
          </p:cNvPr>
          <p:cNvSpPr/>
          <p:nvPr/>
        </p:nvSpPr>
        <p:spPr>
          <a:xfrm>
            <a:off x="9492632" y="1476805"/>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20" name="TextBox 19">
            <a:extLst>
              <a:ext uri="{FF2B5EF4-FFF2-40B4-BE49-F238E27FC236}">
                <a16:creationId xmlns:a16="http://schemas.microsoft.com/office/drawing/2014/main" id="{0DF1A768-C79F-F241-8CAC-24BA40DA9826}"/>
              </a:ext>
            </a:extLst>
          </p:cNvPr>
          <p:cNvSpPr txBox="1"/>
          <p:nvPr/>
        </p:nvSpPr>
        <p:spPr>
          <a:xfrm>
            <a:off x="11236379"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21" name="Straight Arrow Connector 20">
            <a:extLst>
              <a:ext uri="{FF2B5EF4-FFF2-40B4-BE49-F238E27FC236}">
                <a16:creationId xmlns:a16="http://schemas.microsoft.com/office/drawing/2014/main" id="{AE1513CB-9D41-0B4D-88E0-64374EDE7555}"/>
              </a:ext>
            </a:extLst>
          </p:cNvPr>
          <p:cNvCxnSpPr>
            <a:cxnSpLocks/>
            <a:stCxn id="20" idx="1"/>
            <a:endCxn id="13" idx="3"/>
          </p:cNvCxnSpPr>
          <p:nvPr/>
        </p:nvCxnSpPr>
        <p:spPr>
          <a:xfrm flipH="1">
            <a:off x="9418441" y="2538955"/>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A9907D98-2437-2143-9F59-D68B82F4C8B1}"/>
              </a:ext>
            </a:extLst>
          </p:cNvPr>
          <p:cNvSpPr txBox="1"/>
          <p:nvPr/>
        </p:nvSpPr>
        <p:spPr>
          <a:xfrm>
            <a:off x="9666219" y="1608707"/>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3" name="Rectangle 22">
            <a:extLst>
              <a:ext uri="{FF2B5EF4-FFF2-40B4-BE49-F238E27FC236}">
                <a16:creationId xmlns:a16="http://schemas.microsoft.com/office/drawing/2014/main" id="{C2E026C0-ACA5-F246-B3D9-FC61BBB759CE}"/>
              </a:ext>
            </a:extLst>
          </p:cNvPr>
          <p:cNvSpPr/>
          <p:nvPr/>
        </p:nvSpPr>
        <p:spPr>
          <a:xfrm>
            <a:off x="9598723" y="115914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4" name="Straight Arrow Connector 23">
            <a:extLst>
              <a:ext uri="{FF2B5EF4-FFF2-40B4-BE49-F238E27FC236}">
                <a16:creationId xmlns:a16="http://schemas.microsoft.com/office/drawing/2014/main" id="{27321748-5CE6-4748-AC3C-FC3209C64F0C}"/>
              </a:ext>
            </a:extLst>
          </p:cNvPr>
          <p:cNvCxnSpPr>
            <a:cxnSpLocks/>
            <a:stCxn id="22" idx="1"/>
          </p:cNvCxnSpPr>
          <p:nvPr/>
        </p:nvCxnSpPr>
        <p:spPr>
          <a:xfrm flipH="1">
            <a:off x="9189841" y="1793373"/>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FCADC44-8757-3A42-80D7-B9CFCC6A1CB6}"/>
              </a:ext>
            </a:extLst>
          </p:cNvPr>
          <p:cNvCxnSpPr>
            <a:cxnSpLocks/>
            <a:stCxn id="20" idx="0"/>
            <a:endCxn id="22" idx="3"/>
          </p:cNvCxnSpPr>
          <p:nvPr/>
        </p:nvCxnSpPr>
        <p:spPr>
          <a:xfrm flipH="1" flipV="1">
            <a:off x="10123419" y="1793373"/>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844D2B8-70DD-D847-93E2-36D077A2814D}"/>
              </a:ext>
            </a:extLst>
          </p:cNvPr>
          <p:cNvCxnSpPr>
            <a:cxnSpLocks/>
          </p:cNvCxnSpPr>
          <p:nvPr/>
        </p:nvCxnSpPr>
        <p:spPr>
          <a:xfrm>
            <a:off x="4565515" y="2230965"/>
            <a:ext cx="4544244" cy="11980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37A0B7DB-D47C-7542-8649-8CBF2A4F7A91}"/>
              </a:ext>
            </a:extLst>
          </p:cNvPr>
          <p:cNvSpPr/>
          <p:nvPr/>
        </p:nvSpPr>
        <p:spPr>
          <a:xfrm>
            <a:off x="9189841" y="3318959"/>
            <a:ext cx="2896999" cy="3108543"/>
          </a:xfrm>
          <a:prstGeom prst="rect">
            <a:avLst/>
          </a:prstGeom>
        </p:spPr>
        <p:txBody>
          <a:bodyPr wrap="square">
            <a:spAutoFit/>
          </a:bodyPr>
          <a:lstStyle/>
          <a:p>
            <a:r>
              <a:rPr lang="en-GB" sz="1400" dirty="0">
                <a:latin typeface="Palatino Linotype" panose="02040502050505030304" pitchFamily="18" charset="0"/>
                <a:ea typeface="Palatino" pitchFamily="2" charset="77"/>
              </a:rPr>
              <a:t>This moves us to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update</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new commit in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gets us back to the </a:t>
            </a:r>
            <a:r>
              <a:rPr lang="en-GB" sz="1400" dirty="0">
                <a:latin typeface="Courier" pitchFamily="2" charset="0"/>
                <a:ea typeface="Palatino" pitchFamily="2" charset="77"/>
              </a:rPr>
              <a:t>master</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IT" sz="1400" dirty="0">
                <a:latin typeface="Palatino Linotype" panose="02040502050505030304" pitchFamily="18" charset="0"/>
                <a:ea typeface="Palatino" pitchFamily="2" charset="77"/>
              </a:rPr>
              <a:t>This applies all the new commits in the </a:t>
            </a:r>
            <a:r>
              <a:rPr lang="en-IT" sz="1400" dirty="0">
                <a:latin typeface="Courier" pitchFamily="2" charset="0"/>
                <a:ea typeface="Palatino" pitchFamily="2" charset="77"/>
              </a:rPr>
              <a:t>devel</a:t>
            </a:r>
            <a:r>
              <a:rPr lang="en-IT" sz="1400" dirty="0">
                <a:latin typeface="Palatino Linotype" panose="02040502050505030304" pitchFamily="18" charset="0"/>
                <a:ea typeface="Palatino" pitchFamily="2" charset="77"/>
              </a:rPr>
              <a:t> branch to the </a:t>
            </a:r>
            <a:r>
              <a:rPr lang="en-IT" sz="1400" dirty="0">
                <a:latin typeface="Courier" pitchFamily="2" charset="0"/>
                <a:ea typeface="Palatino" pitchFamily="2" charset="77"/>
              </a:rPr>
              <a:t>master</a:t>
            </a:r>
            <a:r>
              <a:rPr lang="en-IT" sz="1400" dirty="0">
                <a:latin typeface="Palatino Linotype" panose="02040502050505030304" pitchFamily="18" charset="0"/>
                <a:ea typeface="Palatino" pitchFamily="2" charset="77"/>
              </a:rPr>
              <a:t> branch</a:t>
            </a:r>
          </a:p>
        </p:txBody>
      </p:sp>
      <p:cxnSp>
        <p:nvCxnSpPr>
          <p:cNvPr id="30" name="Straight Arrow Connector 29">
            <a:extLst>
              <a:ext uri="{FF2B5EF4-FFF2-40B4-BE49-F238E27FC236}">
                <a16:creationId xmlns:a16="http://schemas.microsoft.com/office/drawing/2014/main" id="{466E4E91-E8C6-894A-9E61-C89DF98B2DBD}"/>
              </a:ext>
            </a:extLst>
          </p:cNvPr>
          <p:cNvCxnSpPr>
            <a:cxnSpLocks/>
          </p:cNvCxnSpPr>
          <p:nvPr/>
        </p:nvCxnSpPr>
        <p:spPr>
          <a:xfrm>
            <a:off x="4662791" y="3318959"/>
            <a:ext cx="4446968" cy="753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2990800-02FA-4C44-9B55-BE179C0B4CD5}"/>
              </a:ext>
            </a:extLst>
          </p:cNvPr>
          <p:cNvCxnSpPr>
            <a:cxnSpLocks/>
          </p:cNvCxnSpPr>
          <p:nvPr/>
        </p:nvCxnSpPr>
        <p:spPr>
          <a:xfrm>
            <a:off x="8521430" y="4526604"/>
            <a:ext cx="5883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A1246AFA-9065-AA46-B150-B3D1B7F4E64E}"/>
              </a:ext>
            </a:extLst>
          </p:cNvPr>
          <p:cNvCxnSpPr>
            <a:cxnSpLocks/>
          </p:cNvCxnSpPr>
          <p:nvPr/>
        </p:nvCxnSpPr>
        <p:spPr>
          <a:xfrm>
            <a:off x="4747098" y="4883285"/>
            <a:ext cx="4362661" cy="265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706FCB0-261E-9C44-95AD-0AD15235460A}"/>
              </a:ext>
            </a:extLst>
          </p:cNvPr>
          <p:cNvCxnSpPr>
            <a:cxnSpLocks/>
          </p:cNvCxnSpPr>
          <p:nvPr/>
        </p:nvCxnSpPr>
        <p:spPr>
          <a:xfrm>
            <a:off x="4189379" y="5149174"/>
            <a:ext cx="4920380" cy="680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473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5703644-D7E0-FE46-909F-AF8859B8B9B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12608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
        <p:nvSpPr>
          <p:cNvPr id="4" name="Slide Number Placeholder 3">
            <a:extLst>
              <a:ext uri="{FF2B5EF4-FFF2-40B4-BE49-F238E27FC236}">
                <a16:creationId xmlns:a16="http://schemas.microsoft.com/office/drawing/2014/main" id="{4DB6A037-6BBC-5B4D-AA7D-E514C6421134}"/>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51371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160546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5334907"/>
          </a:xfrm>
        </p:spPr>
        <p:txBody>
          <a:bodyPr>
            <a:normAutofit fontScale="85000" lnSpcReduction="20000"/>
          </a:bodyPr>
          <a:lstStyle/>
          <a:p>
            <a:r>
              <a:rPr lang="en-US" dirty="0"/>
              <a:t>Starting from the master branch do the following</a:t>
            </a:r>
          </a:p>
          <a:p>
            <a:pPr lvl="1"/>
            <a:r>
              <a:rPr lang="en-US" dirty="0"/>
              <a:t>In the terminal </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2"/>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(the same line as above) and save</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“[master] updated </a:t>
            </a:r>
            <a:r>
              <a:rPr lang="en-US" dirty="0" err="1">
                <a:latin typeface="Courier" pitchFamily="2" charset="0"/>
              </a:rPr>
              <a:t>text.txt</a:t>
            </a:r>
            <a:r>
              <a:rPr lang="en-US" dirty="0">
                <a:latin typeface="Courier" pitchFamily="2" charset="0"/>
              </a:rPr>
              <a:t>”</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1"/>
            <a:r>
              <a:rPr lang="en-US" dirty="0"/>
              <a:t>In the text editor, solve the conflict</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“solved conflict and merged”</a:t>
            </a: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35</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7" name="TextBox 6">
            <a:extLst>
              <a:ext uri="{FF2B5EF4-FFF2-40B4-BE49-F238E27FC236}">
                <a16:creationId xmlns:a16="http://schemas.microsoft.com/office/drawing/2014/main" id="{DEB6CB18-D880-F048-BC96-B175849751B4}"/>
              </a:ext>
            </a:extLst>
          </p:cNvPr>
          <p:cNvSpPr txBox="1"/>
          <p:nvPr/>
        </p:nvSpPr>
        <p:spPr>
          <a:xfrm>
            <a:off x="8712362"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9" name="Rectangle 8">
            <a:extLst>
              <a:ext uri="{FF2B5EF4-FFF2-40B4-BE49-F238E27FC236}">
                <a16:creationId xmlns:a16="http://schemas.microsoft.com/office/drawing/2014/main" id="{DA918416-CD00-7446-96D4-B38A5738E185}"/>
              </a:ext>
            </a:extLst>
          </p:cNvPr>
          <p:cNvSpPr/>
          <p:nvPr/>
        </p:nvSpPr>
        <p:spPr>
          <a:xfrm>
            <a:off x="8495488" y="2115475"/>
            <a:ext cx="3512545"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1" name="Rectangle 10">
            <a:extLst>
              <a:ext uri="{FF2B5EF4-FFF2-40B4-BE49-F238E27FC236}">
                <a16:creationId xmlns:a16="http://schemas.microsoft.com/office/drawing/2014/main" id="{E231524E-3117-6E43-BDFD-0E42CE66EE2B}"/>
              </a:ext>
            </a:extLst>
          </p:cNvPr>
          <p:cNvSpPr/>
          <p:nvPr/>
        </p:nvSpPr>
        <p:spPr>
          <a:xfrm>
            <a:off x="8425821" y="182005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C9EC55A7-3E2C-6B42-9115-ECCDFFF55E18}"/>
              </a:ext>
            </a:extLst>
          </p:cNvPr>
          <p:cNvSpPr/>
          <p:nvPr/>
        </p:nvSpPr>
        <p:spPr>
          <a:xfrm>
            <a:off x="9457978" y="1358064"/>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TextBox 12">
            <a:extLst>
              <a:ext uri="{FF2B5EF4-FFF2-40B4-BE49-F238E27FC236}">
                <a16:creationId xmlns:a16="http://schemas.microsoft.com/office/drawing/2014/main" id="{06A32973-90B0-734C-9F6E-A7E2D684C972}"/>
              </a:ext>
            </a:extLst>
          </p:cNvPr>
          <p:cNvSpPr txBox="1"/>
          <p:nvPr/>
        </p:nvSpPr>
        <p:spPr>
          <a:xfrm>
            <a:off x="11201725"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4" name="TextBox 13">
            <a:extLst>
              <a:ext uri="{FF2B5EF4-FFF2-40B4-BE49-F238E27FC236}">
                <a16:creationId xmlns:a16="http://schemas.microsoft.com/office/drawing/2014/main" id="{592B2D6D-AD9F-594F-928E-F27B61B1B479}"/>
              </a:ext>
            </a:extLst>
          </p:cNvPr>
          <p:cNvSpPr txBox="1"/>
          <p:nvPr/>
        </p:nvSpPr>
        <p:spPr>
          <a:xfrm>
            <a:off x="10024266"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5" name="Straight Arrow Connector 14">
            <a:extLst>
              <a:ext uri="{FF2B5EF4-FFF2-40B4-BE49-F238E27FC236}">
                <a16:creationId xmlns:a16="http://schemas.microsoft.com/office/drawing/2014/main" id="{71C81423-0A5F-D042-A09B-2A2EF19759F9}"/>
              </a:ext>
            </a:extLst>
          </p:cNvPr>
          <p:cNvCxnSpPr>
            <a:cxnSpLocks/>
            <a:stCxn id="14" idx="1"/>
            <a:endCxn id="7" idx="3"/>
          </p:cNvCxnSpPr>
          <p:nvPr/>
        </p:nvCxnSpPr>
        <p:spPr>
          <a:xfrm flipH="1">
            <a:off x="9169562" y="2420214"/>
            <a:ext cx="85470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1A35C05-819B-8440-B64D-76998F75C192}"/>
              </a:ext>
            </a:extLst>
          </p:cNvPr>
          <p:cNvCxnSpPr>
            <a:cxnSpLocks/>
            <a:stCxn id="13" idx="1"/>
            <a:endCxn id="14" idx="3"/>
          </p:cNvCxnSpPr>
          <p:nvPr/>
        </p:nvCxnSpPr>
        <p:spPr>
          <a:xfrm flipH="1">
            <a:off x="10481466" y="2420214"/>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BF7F8245-0473-A942-8B49-07696A2933F6}"/>
              </a:ext>
            </a:extLst>
          </p:cNvPr>
          <p:cNvSpPr txBox="1"/>
          <p:nvPr/>
        </p:nvSpPr>
        <p:spPr>
          <a:xfrm>
            <a:off x="9631565" y="1489966"/>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18" name="Straight Arrow Connector 17">
            <a:extLst>
              <a:ext uri="{FF2B5EF4-FFF2-40B4-BE49-F238E27FC236}">
                <a16:creationId xmlns:a16="http://schemas.microsoft.com/office/drawing/2014/main" id="{92CD4169-7F54-954E-8DAC-DBF21A30EABF}"/>
              </a:ext>
            </a:extLst>
          </p:cNvPr>
          <p:cNvCxnSpPr>
            <a:cxnSpLocks/>
            <a:stCxn id="13" idx="0"/>
            <a:endCxn id="17" idx="3"/>
          </p:cNvCxnSpPr>
          <p:nvPr/>
        </p:nvCxnSpPr>
        <p:spPr>
          <a:xfrm flipH="1" flipV="1">
            <a:off x="10088765" y="1674632"/>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7E91665-9CFB-5048-B4E4-5FC0F7A1FE40}"/>
              </a:ext>
            </a:extLst>
          </p:cNvPr>
          <p:cNvSpPr/>
          <p:nvPr/>
        </p:nvSpPr>
        <p:spPr>
          <a:xfrm>
            <a:off x="9442399" y="107792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0" name="Straight Arrow Connector 19">
            <a:extLst>
              <a:ext uri="{FF2B5EF4-FFF2-40B4-BE49-F238E27FC236}">
                <a16:creationId xmlns:a16="http://schemas.microsoft.com/office/drawing/2014/main" id="{4A2B1231-006F-DB4C-B746-83DAE27C5695}"/>
              </a:ext>
            </a:extLst>
          </p:cNvPr>
          <p:cNvCxnSpPr>
            <a:cxnSpLocks/>
            <a:stCxn id="17" idx="1"/>
            <a:endCxn id="7" idx="0"/>
          </p:cNvCxnSpPr>
          <p:nvPr/>
        </p:nvCxnSpPr>
        <p:spPr>
          <a:xfrm flipH="1">
            <a:off x="8940962" y="1674632"/>
            <a:ext cx="69060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878DFE6-9354-0944-B75F-167C0F516C6E}"/>
              </a:ext>
            </a:extLst>
          </p:cNvPr>
          <p:cNvSpPr/>
          <p:nvPr/>
        </p:nvSpPr>
        <p:spPr>
          <a:xfrm>
            <a:off x="9239916" y="3144423"/>
            <a:ext cx="2872902" cy="3046988"/>
          </a:xfrm>
          <a:prstGeom prst="rect">
            <a:avLst/>
          </a:prstGeom>
        </p:spPr>
        <p:txBody>
          <a:bodyPr wrap="square">
            <a:spAutoFit/>
          </a:bodyPr>
          <a:lstStyle/>
          <a:p>
            <a:r>
              <a:rPr lang="en-GB" sz="1200" dirty="0">
                <a:latin typeface="Palatino Linotype" panose="02040502050505030304" pitchFamily="18" charset="0"/>
                <a:ea typeface="Palatino" pitchFamily="2" charset="77"/>
              </a:rPr>
              <a:t>This moves us to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update</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new commit in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gets us back to the </a:t>
            </a:r>
            <a:r>
              <a:rPr lang="en-GB" sz="1200" dirty="0">
                <a:latin typeface="Courier" pitchFamily="2" charset="0"/>
                <a:ea typeface="Palatino" pitchFamily="2" charset="77"/>
              </a:rPr>
              <a:t>master</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conflict</a:t>
            </a:r>
          </a:p>
          <a:p>
            <a:endParaRPr lang="en-GB"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tries to apply all the new commits in the </a:t>
            </a:r>
            <a:r>
              <a:rPr lang="en-IT" sz="1200" dirty="0">
                <a:latin typeface="Courier" pitchFamily="2" charset="0"/>
                <a:ea typeface="Palatino" pitchFamily="2" charset="77"/>
              </a:rPr>
              <a:t>devel</a:t>
            </a:r>
            <a:r>
              <a:rPr lang="en-IT" sz="1200" dirty="0">
                <a:latin typeface="Palatino Linotype" panose="02040502050505030304" pitchFamily="18" charset="0"/>
                <a:ea typeface="Palatino" pitchFamily="2" charset="77"/>
              </a:rPr>
              <a:t> branch to the </a:t>
            </a:r>
            <a:r>
              <a:rPr lang="en-IT" sz="1200" dirty="0">
                <a:latin typeface="Courier" pitchFamily="2" charset="0"/>
                <a:ea typeface="Palatino" pitchFamily="2" charset="77"/>
              </a:rPr>
              <a:t>master</a:t>
            </a:r>
            <a:r>
              <a:rPr lang="en-IT" sz="1200" dirty="0">
                <a:latin typeface="Palatino Linotype" panose="02040502050505030304" pitchFamily="18" charset="0"/>
                <a:ea typeface="Palatino" pitchFamily="2" charset="77"/>
              </a:rPr>
              <a:t> branch but it encounters a conflict</a:t>
            </a:r>
          </a:p>
          <a:p>
            <a:endParaRPr lang="en-IT"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actually applies the changes</a:t>
            </a:r>
          </a:p>
        </p:txBody>
      </p:sp>
      <p:cxnSp>
        <p:nvCxnSpPr>
          <p:cNvPr id="23" name="Straight Arrow Connector 22">
            <a:extLst>
              <a:ext uri="{FF2B5EF4-FFF2-40B4-BE49-F238E27FC236}">
                <a16:creationId xmlns:a16="http://schemas.microsoft.com/office/drawing/2014/main" id="{F4B8B6D9-6CDE-B64D-8EFB-A5759D27DBAF}"/>
              </a:ext>
            </a:extLst>
          </p:cNvPr>
          <p:cNvCxnSpPr>
            <a:cxnSpLocks/>
          </p:cNvCxnSpPr>
          <p:nvPr/>
        </p:nvCxnSpPr>
        <p:spPr>
          <a:xfrm>
            <a:off x="4157026" y="1984982"/>
            <a:ext cx="5072352" cy="1275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FDADD267-E5A9-094B-B777-A1B13530D8F7}"/>
              </a:ext>
            </a:extLst>
          </p:cNvPr>
          <p:cNvCxnSpPr>
            <a:cxnSpLocks/>
          </p:cNvCxnSpPr>
          <p:nvPr/>
        </p:nvCxnSpPr>
        <p:spPr>
          <a:xfrm>
            <a:off x="4169309" y="2463343"/>
            <a:ext cx="5064802" cy="1154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F934E72-8242-9F4C-8A8C-5B1E1CAE365A}"/>
              </a:ext>
            </a:extLst>
          </p:cNvPr>
          <p:cNvCxnSpPr>
            <a:cxnSpLocks/>
          </p:cNvCxnSpPr>
          <p:nvPr/>
        </p:nvCxnSpPr>
        <p:spPr>
          <a:xfrm>
            <a:off x="7347626" y="3465193"/>
            <a:ext cx="1881752" cy="526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C0EC1FC-7679-0746-94C8-8E43062758A0}"/>
              </a:ext>
            </a:extLst>
          </p:cNvPr>
          <p:cNvCxnSpPr>
            <a:cxnSpLocks/>
            <a:endCxn id="22" idx="1"/>
          </p:cNvCxnSpPr>
          <p:nvPr/>
        </p:nvCxnSpPr>
        <p:spPr>
          <a:xfrm>
            <a:off x="4293140" y="3617593"/>
            <a:ext cx="4946776" cy="1050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48FD1A0-8CF2-634E-9377-BDAD741FD2FD}"/>
              </a:ext>
            </a:extLst>
          </p:cNvPr>
          <p:cNvCxnSpPr>
            <a:cxnSpLocks/>
          </p:cNvCxnSpPr>
          <p:nvPr/>
        </p:nvCxnSpPr>
        <p:spPr>
          <a:xfrm>
            <a:off x="6789906" y="4786009"/>
            <a:ext cx="2439472" cy="130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5CCF5ADA-F34B-4F42-9EF9-0C97BA9AEA6E}"/>
              </a:ext>
            </a:extLst>
          </p:cNvPr>
          <p:cNvCxnSpPr>
            <a:cxnSpLocks/>
          </p:cNvCxnSpPr>
          <p:nvPr/>
        </p:nvCxnSpPr>
        <p:spPr>
          <a:xfrm>
            <a:off x="3917004" y="5004403"/>
            <a:ext cx="5312374" cy="263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D6AF97A4-2D83-2B4E-9A13-8ACFCFC876E5}"/>
              </a:ext>
            </a:extLst>
          </p:cNvPr>
          <p:cNvCxnSpPr>
            <a:cxnSpLocks/>
          </p:cNvCxnSpPr>
          <p:nvPr/>
        </p:nvCxnSpPr>
        <p:spPr>
          <a:xfrm>
            <a:off x="6854757" y="5943699"/>
            <a:ext cx="2384107" cy="83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8106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0035F9ED-D4AF-BE45-B66B-5E8076088156}"/>
              </a:ext>
            </a:extLst>
          </p:cNvPr>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359741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
        <p:nvSpPr>
          <p:cNvPr id="7" name="Slide Number Placeholder 6">
            <a:extLst>
              <a:ext uri="{FF2B5EF4-FFF2-40B4-BE49-F238E27FC236}">
                <a16:creationId xmlns:a16="http://schemas.microsoft.com/office/drawing/2014/main" id="{1A51851F-2ED9-C14B-98C2-3CAD43B0B63C}"/>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334479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
        <p:nvSpPr>
          <p:cNvPr id="5" name="Slide Number Placeholder 4">
            <a:extLst>
              <a:ext uri="{FF2B5EF4-FFF2-40B4-BE49-F238E27FC236}">
                <a16:creationId xmlns:a16="http://schemas.microsoft.com/office/drawing/2014/main" id="{BBC04C11-9B71-FF4B-8F9B-167838D83F28}"/>
              </a:ext>
            </a:extLst>
          </p:cNvPr>
          <p:cNvSpPr>
            <a:spLocks noGrp="1"/>
          </p:cNvSpPr>
          <p:nvPr>
            <p:ph type="sldNum" sz="quarter" idx="12"/>
          </p:nvPr>
        </p:nvSpPr>
        <p:spPr/>
        <p:txBody>
          <a:bodyPr/>
          <a:lstStyle/>
          <a:p>
            <a:fld id="{31DE2C5B-556E-47B8-A792-024C2FCA4ACC}" type="slidenum">
              <a:rPr lang="en-GB" smtClean="0"/>
              <a:t>38</a:t>
            </a:fld>
            <a:endParaRPr lang="en-GB" dirty="0"/>
          </a:p>
        </p:txBody>
      </p:sp>
    </p:spTree>
    <p:extLst>
      <p:ext uri="{BB962C8B-B14F-4D97-AF65-F5344CB8AC3E}">
        <p14:creationId xmlns:p14="http://schemas.microsoft.com/office/powerpoint/2010/main" val="258416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(should be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
        <p:nvSpPr>
          <p:cNvPr id="4" name="Slide Number Placeholder 3">
            <a:extLst>
              <a:ext uri="{FF2B5EF4-FFF2-40B4-BE49-F238E27FC236}">
                <a16:creationId xmlns:a16="http://schemas.microsoft.com/office/drawing/2014/main" id="{0E914CBC-E041-844C-80C4-0B0C5FE698B1}"/>
              </a:ext>
            </a:extLst>
          </p:cNvPr>
          <p:cNvSpPr>
            <a:spLocks noGrp="1"/>
          </p:cNvSpPr>
          <p:nvPr>
            <p:ph type="sldNum" sz="quarter" idx="12"/>
          </p:nvPr>
        </p:nvSpPr>
        <p:spPr/>
        <p:txBody>
          <a:bodyPr/>
          <a:lstStyle/>
          <a:p>
            <a:fld id="{31DE2C5B-556E-47B8-A792-024C2FCA4ACC}" type="slidenum">
              <a:rPr lang="en-GB" smtClean="0"/>
              <a:t>39</a:t>
            </a:fld>
            <a:endParaRPr lang="en-GB" dirty="0"/>
          </a:p>
        </p:txBody>
      </p:sp>
    </p:spTree>
    <p:extLst>
      <p:ext uri="{BB962C8B-B14F-4D97-AF65-F5344CB8AC3E}">
        <p14:creationId xmlns:p14="http://schemas.microsoft.com/office/powerpoint/2010/main" val="217331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91EBF62B-6B33-E341-8043-CC34C7FD88A7}"/>
              </a:ext>
            </a:extLst>
          </p:cNvPr>
          <p:cNvSpPr>
            <a:spLocks noGrp="1"/>
          </p:cNvSpPr>
          <p:nvPr>
            <p:ph type="sldNum" sz="quarter" idx="12"/>
          </p:nvPr>
        </p:nvSpPr>
        <p:spPr/>
        <p:txBody>
          <a:bodyPr/>
          <a:lstStyle/>
          <a:p>
            <a:fld id="{31DE2C5B-556E-47B8-A792-024C2FCA4ACC}" type="slidenum">
              <a:rPr lang="en-GB" smtClean="0"/>
              <a:t>4</a:t>
            </a:fld>
            <a:endParaRPr lang="en-GB" dirty="0"/>
          </a:p>
        </p:txBody>
      </p: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
        <p:nvSpPr>
          <p:cNvPr id="4" name="Slide Number Placeholder 3">
            <a:extLst>
              <a:ext uri="{FF2B5EF4-FFF2-40B4-BE49-F238E27FC236}">
                <a16:creationId xmlns:a16="http://schemas.microsoft.com/office/drawing/2014/main" id="{DDA64412-C1F2-A940-83B8-C77E9AB0FBED}"/>
              </a:ext>
            </a:extLst>
          </p:cNvPr>
          <p:cNvSpPr>
            <a:spLocks noGrp="1"/>
          </p:cNvSpPr>
          <p:nvPr>
            <p:ph type="sldNum" sz="quarter" idx="12"/>
          </p:nvPr>
        </p:nvSpPr>
        <p:spPr/>
        <p:txBody>
          <a:bodyPr/>
          <a:lstStyle/>
          <a:p>
            <a:fld id="{31DE2C5B-556E-47B8-A792-024C2FCA4ACC}" type="slidenum">
              <a:rPr lang="en-GB" smtClean="0"/>
              <a:t>40</a:t>
            </a:fld>
            <a:endParaRPr lang="en-GB" dirty="0"/>
          </a:p>
        </p:txBody>
      </p:sp>
    </p:spTree>
    <p:extLst>
      <p:ext uri="{BB962C8B-B14F-4D97-AF65-F5344CB8AC3E}">
        <p14:creationId xmlns:p14="http://schemas.microsoft.com/office/powerpoint/2010/main" val="6672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FDEA916F-5B29-6143-AA9B-24190D3C8897}"/>
              </a:ext>
            </a:extLst>
          </p:cNvPr>
          <p:cNvSpPr>
            <a:spLocks noGrp="1"/>
          </p:cNvSpPr>
          <p:nvPr>
            <p:ph type="sldNum" sz="quarter" idx="12"/>
          </p:nvPr>
        </p:nvSpPr>
        <p:spPr/>
        <p:txBody>
          <a:bodyPr/>
          <a:lstStyle/>
          <a:p>
            <a:fld id="{31DE2C5B-556E-47B8-A792-024C2FCA4ACC}" type="slidenum">
              <a:rPr lang="en-GB" smtClean="0"/>
              <a:t>41</a:t>
            </a:fld>
            <a:endParaRPr lang="en-GB" dirty="0"/>
          </a:p>
        </p:txBody>
      </p:sp>
    </p:spTree>
    <p:extLst>
      <p:ext uri="{BB962C8B-B14F-4D97-AF65-F5344CB8AC3E}">
        <p14:creationId xmlns:p14="http://schemas.microsoft.com/office/powerpoint/2010/main" val="403377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7" idx="1"/>
            <a:endCxn id="25" idx="3"/>
          </p:cNvCxnSpPr>
          <p:nvPr/>
        </p:nvCxnSpPr>
        <p:spPr>
          <a:xfrm flipH="1">
            <a:off x="5039983" y="4153487"/>
            <a:ext cx="500581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7" idx="1"/>
            <a:endCxn id="38" idx="3"/>
          </p:cNvCxnSpPr>
          <p:nvPr/>
        </p:nvCxnSpPr>
        <p:spPr>
          <a:xfrm flipH="1">
            <a:off x="6134131" y="4153487"/>
            <a:ext cx="3911669" cy="45504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11FA5221-D7AF-2F45-9A7F-974F82AEF0EF}"/>
              </a:ext>
            </a:extLst>
          </p:cNvPr>
          <p:cNvSpPr>
            <a:spLocks noGrp="1"/>
          </p:cNvSpPr>
          <p:nvPr>
            <p:ph type="sldNum" sz="quarter" idx="12"/>
          </p:nvPr>
        </p:nvSpPr>
        <p:spPr/>
        <p:txBody>
          <a:bodyPr/>
          <a:lstStyle/>
          <a:p>
            <a:fld id="{31DE2C5B-556E-47B8-A792-024C2FCA4ACC}" type="slidenum">
              <a:rPr lang="en-GB" smtClean="0"/>
              <a:t>42</a:t>
            </a:fld>
            <a:endParaRPr lang="en-GB" dirty="0"/>
          </a:p>
        </p:txBody>
      </p:sp>
    </p:spTree>
    <p:extLst>
      <p:ext uri="{BB962C8B-B14F-4D97-AF65-F5344CB8AC3E}">
        <p14:creationId xmlns:p14="http://schemas.microsoft.com/office/powerpoint/2010/main" val="591929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slide 47.</a:t>
            </a:r>
          </a:p>
          <a:p>
            <a:endParaRPr lang="en-IT" dirty="0"/>
          </a:p>
          <a:p>
            <a:endParaRPr lang="en-IT" dirty="0"/>
          </a:p>
        </p:txBody>
      </p:sp>
      <p:sp>
        <p:nvSpPr>
          <p:cNvPr id="4" name="Slide Number Placeholder 3">
            <a:extLst>
              <a:ext uri="{FF2B5EF4-FFF2-40B4-BE49-F238E27FC236}">
                <a16:creationId xmlns:a16="http://schemas.microsoft.com/office/drawing/2014/main" id="{AAA12296-ED10-3C4F-9D30-1899F7F59622}"/>
              </a:ext>
            </a:extLst>
          </p:cNvPr>
          <p:cNvSpPr>
            <a:spLocks noGrp="1"/>
          </p:cNvSpPr>
          <p:nvPr>
            <p:ph type="sldNum" sz="quarter" idx="12"/>
          </p:nvPr>
        </p:nvSpPr>
        <p:spPr/>
        <p:txBody>
          <a:bodyPr/>
          <a:lstStyle/>
          <a:p>
            <a:fld id="{31DE2C5B-556E-47B8-A792-024C2FCA4ACC}" type="slidenum">
              <a:rPr lang="en-GB" smtClean="0"/>
              <a:t>43</a:t>
            </a:fld>
            <a:endParaRPr lang="en-GB" dirty="0"/>
          </a:p>
        </p:txBody>
      </p:sp>
    </p:spTree>
    <p:extLst>
      <p:ext uri="{BB962C8B-B14F-4D97-AF65-F5344CB8AC3E}">
        <p14:creationId xmlns:p14="http://schemas.microsoft.com/office/powerpoint/2010/main" val="192510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b="1" dirty="0"/>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3E3E22D8-6C60-4D43-8B1C-2DEFA5C45C6F}"/>
              </a:ext>
            </a:extLst>
          </p:cNvPr>
          <p:cNvSpPr>
            <a:spLocks noGrp="1"/>
          </p:cNvSpPr>
          <p:nvPr>
            <p:ph type="sldNum" sz="quarter" idx="12"/>
          </p:nvPr>
        </p:nvSpPr>
        <p:spPr/>
        <p:txBody>
          <a:bodyPr/>
          <a:lstStyle/>
          <a:p>
            <a:fld id="{31DE2C5B-556E-47B8-A792-024C2FCA4ACC}" type="slidenum">
              <a:rPr lang="en-GB" smtClean="0"/>
              <a:t>44</a:t>
            </a:fld>
            <a:endParaRPr lang="en-GB" dirty="0"/>
          </a:p>
        </p:txBody>
      </p:sp>
    </p:spTree>
    <p:extLst>
      <p:ext uri="{BB962C8B-B14F-4D97-AF65-F5344CB8AC3E}">
        <p14:creationId xmlns:p14="http://schemas.microsoft.com/office/powerpoint/2010/main" val="2240115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At DEI, room Te and Ue it will be fully setup.</a:t>
            </a:r>
          </a:p>
          <a:p>
            <a:endParaRPr lang="en-IT" dirty="0"/>
          </a:p>
          <a:p>
            <a:r>
              <a:rPr lang="en-IT" dirty="0"/>
              <a:t>If you want to use your PC or Mac, or you are following the course from home, you need to prepare the development environment there. To do that, follow the instruction in the file “</a:t>
            </a:r>
            <a:r>
              <a:rPr lang="en-GB" b="1" dirty="0"/>
              <a:t>Setup the development environment</a:t>
            </a:r>
            <a:r>
              <a:rPr lang="en-GB" dirty="0"/>
              <a:t>” that you can find in the course page.</a:t>
            </a:r>
            <a:endParaRPr lang="en-IT" dirty="0"/>
          </a:p>
        </p:txBody>
      </p:sp>
      <p:sp>
        <p:nvSpPr>
          <p:cNvPr id="6" name="Slide Number Placeholder 5">
            <a:extLst>
              <a:ext uri="{FF2B5EF4-FFF2-40B4-BE49-F238E27FC236}">
                <a16:creationId xmlns:a16="http://schemas.microsoft.com/office/drawing/2014/main" id="{A0796A95-1E61-7240-93D4-0BE8D3793F09}"/>
              </a:ext>
            </a:extLst>
          </p:cNvPr>
          <p:cNvSpPr>
            <a:spLocks noGrp="1"/>
          </p:cNvSpPr>
          <p:nvPr>
            <p:ph type="sldNum" sz="quarter" idx="12"/>
          </p:nvPr>
        </p:nvSpPr>
        <p:spPr/>
        <p:txBody>
          <a:bodyPr/>
          <a:lstStyle/>
          <a:p>
            <a:fld id="{31DE2C5B-556E-47B8-A792-024C2FCA4ACC}" type="slidenum">
              <a:rPr lang="en-GB" smtClean="0"/>
              <a:t>45</a:t>
            </a:fld>
            <a:endParaRPr lang="en-GB" dirty="0"/>
          </a:p>
        </p:txBody>
      </p:sp>
    </p:spTree>
    <p:extLst>
      <p:ext uri="{BB962C8B-B14F-4D97-AF65-F5344CB8AC3E}">
        <p14:creationId xmlns:p14="http://schemas.microsoft.com/office/powerpoint/2010/main" val="2912856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2EC21367-CD79-6F4A-9F59-EA38C43D95B7}"/>
              </a:ext>
            </a:extLst>
          </p:cNvPr>
          <p:cNvSpPr>
            <a:spLocks noGrp="1"/>
          </p:cNvSpPr>
          <p:nvPr>
            <p:ph type="sldNum" sz="quarter" idx="12"/>
          </p:nvPr>
        </p:nvSpPr>
        <p:spPr/>
        <p:txBody>
          <a:bodyPr/>
          <a:lstStyle/>
          <a:p>
            <a:fld id="{31DE2C5B-556E-47B8-A792-024C2FCA4ACC}" type="slidenum">
              <a:rPr lang="en-GB" smtClean="0"/>
              <a:t>46</a:t>
            </a:fld>
            <a:endParaRPr lang="en-GB" dirty="0"/>
          </a:p>
        </p:txBody>
      </p:sp>
    </p:spTree>
    <p:extLst>
      <p:ext uri="{BB962C8B-B14F-4D97-AF65-F5344CB8AC3E}">
        <p14:creationId xmlns:p14="http://schemas.microsoft.com/office/powerpoint/2010/main" val="102884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GB" dirty="0">
                <a:hlinkClick r:id="rId3" tooltip="git-cheat-sheet-education.pdf"/>
              </a:rPr>
              <a:t>git-cheat-sheet-education.pdf</a:t>
            </a:r>
            <a:r>
              <a:rPr lang="en-GB" dirty="0"/>
              <a:t> in the material/ folder (gently provided </a:t>
            </a:r>
            <a:r>
              <a:rPr lang="en-GB"/>
              <a:t>by GitHub)</a:t>
            </a:r>
            <a:endParaRPr lang="en-IT" dirty="0"/>
          </a:p>
          <a:p>
            <a:pPr lvl="1"/>
            <a:endParaRPr lang="en-IT" dirty="0"/>
          </a:p>
          <a:p>
            <a:r>
              <a:rPr lang="en-IT" dirty="0"/>
              <a:t>Git official book</a:t>
            </a:r>
          </a:p>
          <a:p>
            <a:pPr lvl="1"/>
            <a:r>
              <a:rPr lang="en-GB" dirty="0">
                <a:hlinkClick r:id="rId4"/>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5"/>
              </a:rPr>
              <a:t>https://www.youtube.com/watch?v=8JJ101D3knE&amp;ab_channel=ProgrammingwithMosh</a:t>
            </a:r>
            <a:endParaRPr lang="en-IT" dirty="0"/>
          </a:p>
          <a:p>
            <a:pPr lvl="1"/>
            <a:endParaRPr lang="en-IT" dirty="0"/>
          </a:p>
          <a:p>
            <a:r>
              <a:rPr lang="en-IT" dirty="0"/>
              <a:t>Oh Shit Git</a:t>
            </a:r>
          </a:p>
          <a:p>
            <a:pPr lvl="1"/>
            <a:r>
              <a:rPr lang="en-GB" dirty="0">
                <a:hlinkClick r:id="rId6"/>
              </a:rPr>
              <a:t>https://ohshitgit.com/</a:t>
            </a:r>
            <a:r>
              <a:rPr lang="en-GB" dirty="0"/>
              <a:t> </a:t>
            </a:r>
          </a:p>
        </p:txBody>
      </p:sp>
      <p:sp>
        <p:nvSpPr>
          <p:cNvPr id="4" name="Slide Number Placeholder 3">
            <a:extLst>
              <a:ext uri="{FF2B5EF4-FFF2-40B4-BE49-F238E27FC236}">
                <a16:creationId xmlns:a16="http://schemas.microsoft.com/office/drawing/2014/main" id="{35172098-E690-C64B-97CB-760A3DB86D1B}"/>
              </a:ext>
            </a:extLst>
          </p:cNvPr>
          <p:cNvSpPr>
            <a:spLocks noGrp="1"/>
          </p:cNvSpPr>
          <p:nvPr>
            <p:ph type="sldNum" sz="quarter" idx="12"/>
          </p:nvPr>
        </p:nvSpPr>
        <p:spPr/>
        <p:txBody>
          <a:bodyPr/>
          <a:lstStyle/>
          <a:p>
            <a:fld id="{31DE2C5B-556E-47B8-A792-024C2FCA4ACC}" type="slidenum">
              <a:rPr lang="en-GB" smtClean="0"/>
              <a:t>47</a:t>
            </a:fld>
            <a:endParaRPr lang="en-GB" dirty="0"/>
          </a:p>
        </p:txBody>
      </p:sp>
    </p:spTree>
    <p:extLst>
      <p:ext uri="{BB962C8B-B14F-4D97-AF65-F5344CB8AC3E}">
        <p14:creationId xmlns:p14="http://schemas.microsoft.com/office/powerpoint/2010/main" val="155928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b="1" dirty="0"/>
              <a:t>Final project overview</a:t>
            </a:r>
          </a:p>
        </p:txBody>
      </p:sp>
      <p:sp>
        <p:nvSpPr>
          <p:cNvPr id="4" name="Slide Number Placeholder 3">
            <a:extLst>
              <a:ext uri="{FF2B5EF4-FFF2-40B4-BE49-F238E27FC236}">
                <a16:creationId xmlns:a16="http://schemas.microsoft.com/office/drawing/2014/main" id="{585896FD-25B9-F547-B381-C7B32E2F296B}"/>
              </a:ext>
            </a:extLst>
          </p:cNvPr>
          <p:cNvSpPr>
            <a:spLocks noGrp="1"/>
          </p:cNvSpPr>
          <p:nvPr>
            <p:ph type="sldNum" sz="quarter" idx="12"/>
          </p:nvPr>
        </p:nvSpPr>
        <p:spPr/>
        <p:txBody>
          <a:bodyPr/>
          <a:lstStyle/>
          <a:p>
            <a:fld id="{31DE2C5B-556E-47B8-A792-024C2FCA4ACC}" type="slidenum">
              <a:rPr lang="en-GB" smtClean="0"/>
              <a:t>48</a:t>
            </a:fld>
            <a:endParaRPr lang="en-GB" dirty="0"/>
          </a:p>
        </p:txBody>
      </p:sp>
    </p:spTree>
    <p:extLst>
      <p:ext uri="{BB962C8B-B14F-4D97-AF65-F5344CB8AC3E}">
        <p14:creationId xmlns:p14="http://schemas.microsoft.com/office/powerpoint/2010/main" val="4074208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What’s the spirit here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49</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
        <p:nvSpPr>
          <p:cNvPr id="4" name="Slide Number Placeholder 3">
            <a:extLst>
              <a:ext uri="{FF2B5EF4-FFF2-40B4-BE49-F238E27FC236}">
                <a16:creationId xmlns:a16="http://schemas.microsoft.com/office/drawing/2014/main" id="{9198DF66-6F09-9F4B-8BB9-B2CE5825BCE2}"/>
              </a:ext>
            </a:extLst>
          </p:cNvPr>
          <p:cNvSpPr>
            <a:spLocks noGrp="1"/>
          </p:cNvSpPr>
          <p:nvPr>
            <p:ph type="sldNum" sz="quarter" idx="12"/>
          </p:nvPr>
        </p:nvSpPr>
        <p:spPr/>
        <p:txBody>
          <a:bodyPr/>
          <a:lstStyle/>
          <a:p>
            <a:fld id="{31DE2C5B-556E-47B8-A792-024C2FCA4ACC}" type="slidenum">
              <a:rPr lang="en-GB" smtClean="0"/>
              <a:t>5</a:t>
            </a:fld>
            <a:endParaRPr lang="en-GB" dirty="0"/>
          </a:p>
        </p:txBody>
      </p:sp>
    </p:spTree>
    <p:extLst>
      <p:ext uri="{BB962C8B-B14F-4D97-AF65-F5344CB8AC3E}">
        <p14:creationId xmlns:p14="http://schemas.microsoft.com/office/powerpoint/2010/main" val="413832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Web APIs, stores them, visualizes them, and does some tricks with them.</a:t>
            </a:r>
          </a:p>
          <a:p>
            <a:endParaRPr lang="en-IT" dirty="0"/>
          </a:p>
          <a:p>
            <a:r>
              <a:rPr lang="en-IT" dirty="0"/>
              <a:t>Core functionalities:</a:t>
            </a:r>
          </a:p>
          <a:p>
            <a:pPr lvl="1"/>
            <a:r>
              <a:rPr lang="en-IT" dirty="0"/>
              <a:t>User authentication and management</a:t>
            </a:r>
          </a:p>
          <a:p>
            <a:pPr lvl="1"/>
            <a:r>
              <a:rPr lang="en-IT" dirty="0"/>
              <a:t>Data collection</a:t>
            </a:r>
          </a:p>
          <a:p>
            <a:pPr lvl="1"/>
            <a:r>
              <a:rPr lang="en-IT" dirty="0"/>
              <a:t>Data persistence</a:t>
            </a:r>
          </a:p>
          <a:p>
            <a:pPr lvl="1"/>
            <a:r>
              <a:rPr lang="en-IT" dirty="0"/>
              <a:t>Data 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50</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dirty="0"/>
              <a:t>Originality of the additional feature</a:t>
            </a:r>
          </a:p>
          <a:p>
            <a:pPr lvl="1"/>
            <a:r>
              <a:rPr lang="en-IT" dirty="0"/>
              <a:t>Quality of teamwork </a:t>
            </a:r>
          </a:p>
          <a:p>
            <a:pPr lvl="1"/>
            <a:r>
              <a:rPr lang="en-IT" dirty="0"/>
              <a:t>Compliance to core functionalities</a:t>
            </a:r>
          </a:p>
          <a:p>
            <a:pPr marL="0" indent="0">
              <a:buNone/>
            </a:pPr>
            <a:endParaRPr lang="en-IT" dirty="0"/>
          </a:p>
          <a:p>
            <a:r>
              <a:rPr lang="en-IT" dirty="0"/>
              <a:t>How much these criteria matter?</a:t>
            </a:r>
          </a:p>
          <a:p>
            <a:pPr lvl="1"/>
            <a:r>
              <a:rPr lang="en-IT" dirty="0"/>
              <a:t>Core functionalities: 60%</a:t>
            </a:r>
          </a:p>
          <a:p>
            <a:pPr lvl="1"/>
            <a:r>
              <a:rPr lang="en-IT" dirty="0"/>
              <a:t>8 points: additional app functionalities: 30%</a:t>
            </a:r>
          </a:p>
          <a:p>
            <a:pPr lvl="1"/>
            <a:r>
              <a:rPr lang="en-IT" dirty="0"/>
              <a:t>Quality of teamwork: 10%</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554353479"/>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51</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What do I need to create a good project?</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2601539986"/>
              </p:ext>
            </p:extLst>
          </p:nvPr>
        </p:nvGraphicFramePr>
        <p:xfrm>
          <a:off x="6373504" y="1194914"/>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52</a:t>
            </a:fld>
            <a:endParaRPr lang="en-GB" dirty="0"/>
          </a:p>
        </p:txBody>
      </p:sp>
      <p:sp>
        <p:nvSpPr>
          <p:cNvPr id="8" name="Rectangle 7">
            <a:extLst>
              <a:ext uri="{FF2B5EF4-FFF2-40B4-BE49-F238E27FC236}">
                <a16:creationId xmlns:a16="http://schemas.microsoft.com/office/drawing/2014/main" id="{192B3F1F-2CA9-8747-AEA1-DBDDFDD765CB}"/>
              </a:ext>
            </a:extLst>
          </p:cNvPr>
          <p:cNvSpPr/>
          <p:nvPr/>
        </p:nvSpPr>
        <p:spPr>
          <a:xfrm>
            <a:off x="3262086"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Navigate between screens</a:t>
            </a:r>
          </a:p>
        </p:txBody>
      </p:sp>
      <p:sp>
        <p:nvSpPr>
          <p:cNvPr id="9" name="Rectangle 8">
            <a:extLst>
              <a:ext uri="{FF2B5EF4-FFF2-40B4-BE49-F238E27FC236}">
                <a16:creationId xmlns:a16="http://schemas.microsoft.com/office/drawing/2014/main" id="{4B074F80-737A-284A-AC36-BCC5E37D7251}"/>
              </a:ext>
            </a:extLst>
          </p:cNvPr>
          <p:cNvSpPr/>
          <p:nvPr/>
        </p:nvSpPr>
        <p:spPr>
          <a:xfrm>
            <a:off x="6301925" y="1506748"/>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Make simple API calls</a:t>
            </a:r>
          </a:p>
        </p:txBody>
      </p:sp>
      <p:sp>
        <p:nvSpPr>
          <p:cNvPr id="10" name="Rectangle 9">
            <a:extLst>
              <a:ext uri="{FF2B5EF4-FFF2-40B4-BE49-F238E27FC236}">
                <a16:creationId xmlns:a16="http://schemas.microsoft.com/office/drawing/2014/main" id="{25D94472-6A37-0D46-B70B-56B94CE9F609}"/>
              </a:ext>
            </a:extLst>
          </p:cNvPr>
          <p:cNvSpPr/>
          <p:nvPr/>
        </p:nvSpPr>
        <p:spPr>
          <a:xfrm>
            <a:off x="6287293" y="2757271"/>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Fetch wearable data</a:t>
            </a:r>
          </a:p>
        </p:txBody>
      </p:sp>
      <p:sp>
        <p:nvSpPr>
          <p:cNvPr id="11" name="Rectangle 10">
            <a:extLst>
              <a:ext uri="{FF2B5EF4-FFF2-40B4-BE49-F238E27FC236}">
                <a16:creationId xmlns:a16="http://schemas.microsoft.com/office/drawing/2014/main" id="{F1C304B4-05AF-C341-B91C-3BF0D553AA9F}"/>
              </a:ext>
            </a:extLst>
          </p:cNvPr>
          <p:cNvSpPr/>
          <p:nvPr/>
        </p:nvSpPr>
        <p:spPr>
          <a:xfrm>
            <a:off x="3262086" y="151013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Create a layout</a:t>
            </a:r>
          </a:p>
        </p:txBody>
      </p:sp>
      <p:sp>
        <p:nvSpPr>
          <p:cNvPr id="12" name="Rectangle 11">
            <a:extLst>
              <a:ext uri="{FF2B5EF4-FFF2-40B4-BE49-F238E27FC236}">
                <a16:creationId xmlns:a16="http://schemas.microsoft.com/office/drawing/2014/main" id="{A481B69A-1FDF-EE47-B767-F184DD1F5169}"/>
              </a:ext>
            </a:extLst>
          </p:cNvPr>
          <p:cNvSpPr/>
          <p:nvPr/>
        </p:nvSpPr>
        <p:spPr>
          <a:xfrm>
            <a:off x="9303992" y="2752427"/>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Persist user data</a:t>
            </a:r>
          </a:p>
        </p:txBody>
      </p:sp>
      <p:sp>
        <p:nvSpPr>
          <p:cNvPr id="13" name="Rectangle 12">
            <a:extLst>
              <a:ext uri="{FF2B5EF4-FFF2-40B4-BE49-F238E27FC236}">
                <a16:creationId xmlns:a16="http://schemas.microsoft.com/office/drawing/2014/main" id="{26A93AEA-1E3A-5145-81B9-E61AEF23380D}"/>
              </a:ext>
            </a:extLst>
          </p:cNvPr>
          <p:cNvSpPr/>
          <p:nvPr/>
        </p:nvSpPr>
        <p:spPr>
          <a:xfrm>
            <a:off x="3262086" y="4006100"/>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Manage the app state</a:t>
            </a:r>
          </a:p>
        </p:txBody>
      </p:sp>
      <p:sp>
        <p:nvSpPr>
          <p:cNvPr id="14" name="Rectangle 13">
            <a:extLst>
              <a:ext uri="{FF2B5EF4-FFF2-40B4-BE49-F238E27FC236}">
                <a16:creationId xmlns:a16="http://schemas.microsoft.com/office/drawing/2014/main" id="{1357BE80-4B8D-BA41-9783-2F31D76E2CDC}"/>
              </a:ext>
            </a:extLst>
          </p:cNvPr>
          <p:cNvSpPr/>
          <p:nvPr/>
        </p:nvSpPr>
        <p:spPr>
          <a:xfrm>
            <a:off x="428173" y="400189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Understand Flutter’s principles</a:t>
            </a:r>
          </a:p>
        </p:txBody>
      </p:sp>
      <p:sp>
        <p:nvSpPr>
          <p:cNvPr id="15" name="Rectangle 14">
            <a:extLst>
              <a:ext uri="{FF2B5EF4-FFF2-40B4-BE49-F238E27FC236}">
                <a16:creationId xmlns:a16="http://schemas.microsoft.com/office/drawing/2014/main" id="{20D03103-F233-CD4A-A9B7-BDB463FDDC27}"/>
              </a:ext>
            </a:extLst>
          </p:cNvPr>
          <p:cNvSpPr/>
          <p:nvPr/>
        </p:nvSpPr>
        <p:spPr>
          <a:xfrm>
            <a:off x="428173"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Get familiar with Dart</a:t>
            </a:r>
          </a:p>
        </p:txBody>
      </p:sp>
      <p:sp>
        <p:nvSpPr>
          <p:cNvPr id="16" name="Rectangle 15">
            <a:extLst>
              <a:ext uri="{FF2B5EF4-FFF2-40B4-BE49-F238E27FC236}">
                <a16:creationId xmlns:a16="http://schemas.microsoft.com/office/drawing/2014/main" id="{C61FB242-D380-8A4A-A6F8-25893B1EBEDA}"/>
              </a:ext>
            </a:extLst>
          </p:cNvPr>
          <p:cNvSpPr/>
          <p:nvPr/>
        </p:nvSpPr>
        <p:spPr>
          <a:xfrm>
            <a:off x="428173" y="1510134"/>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Collaborate and version code</a:t>
            </a:r>
          </a:p>
        </p:txBody>
      </p:sp>
      <p:sp>
        <p:nvSpPr>
          <p:cNvPr id="17" name="Rectangle 16">
            <a:extLst>
              <a:ext uri="{FF2B5EF4-FFF2-40B4-BE49-F238E27FC236}">
                <a16:creationId xmlns:a16="http://schemas.microsoft.com/office/drawing/2014/main" id="{033ACC9C-69C7-3443-8CE4-FA4C7264E626}"/>
              </a:ext>
            </a:extLst>
          </p:cNvPr>
          <p:cNvSpPr/>
          <p:nvPr/>
        </p:nvSpPr>
        <p:spPr>
          <a:xfrm>
            <a:off x="9303992" y="1498505"/>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Implement user authentication</a:t>
            </a:r>
          </a:p>
        </p:txBody>
      </p:sp>
      <p:sp>
        <p:nvSpPr>
          <p:cNvPr id="18" name="Rectangle 17">
            <a:extLst>
              <a:ext uri="{FF2B5EF4-FFF2-40B4-BE49-F238E27FC236}">
                <a16:creationId xmlns:a16="http://schemas.microsoft.com/office/drawing/2014/main" id="{F91F46D2-9ACB-3E43-BE55-6563E3DED7A9}"/>
              </a:ext>
            </a:extLst>
          </p:cNvPr>
          <p:cNvSpPr/>
          <p:nvPr/>
        </p:nvSpPr>
        <p:spPr>
          <a:xfrm>
            <a:off x="428172" y="5952559"/>
            <a:ext cx="11553370" cy="45375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Do something with your fantasy</a:t>
            </a:r>
          </a:p>
        </p:txBody>
      </p:sp>
      <p:cxnSp>
        <p:nvCxnSpPr>
          <p:cNvPr id="19" name="Straight Connector 18">
            <a:extLst>
              <a:ext uri="{FF2B5EF4-FFF2-40B4-BE49-F238E27FC236}">
                <a16:creationId xmlns:a16="http://schemas.microsoft.com/office/drawing/2014/main" id="{5CEF1E07-EAB6-1F4A-8488-ECC8CAF24182}"/>
              </a:ext>
            </a:extLst>
          </p:cNvPr>
          <p:cNvCxnSpPr>
            <a:cxnSpLocks/>
          </p:cNvCxnSpPr>
          <p:nvPr/>
        </p:nvCxnSpPr>
        <p:spPr>
          <a:xfrm>
            <a:off x="11981543" y="1231320"/>
            <a:ext cx="0" cy="4088165"/>
          </a:xfrm>
          <a:prstGeom prst="line">
            <a:avLst/>
          </a:prstGeom>
          <a:ln w="38100">
            <a:solidFill>
              <a:srgbClr val="7030A0"/>
            </a:solidFill>
          </a:ln>
        </p:spPr>
        <p:style>
          <a:lnRef idx="1">
            <a:schemeClr val="accent6"/>
          </a:lnRef>
          <a:fillRef idx="0">
            <a:schemeClr val="accent6"/>
          </a:fillRef>
          <a:effectRef idx="0">
            <a:schemeClr val="accent6"/>
          </a:effectRef>
          <a:fontRef idx="minor">
            <a:schemeClr val="tx1"/>
          </a:fontRef>
        </p:style>
      </p:cxnSp>
      <p:sp>
        <p:nvSpPr>
          <p:cNvPr id="20" name="Content Placeholder 2">
            <a:extLst>
              <a:ext uri="{FF2B5EF4-FFF2-40B4-BE49-F238E27FC236}">
                <a16:creationId xmlns:a16="http://schemas.microsoft.com/office/drawing/2014/main" id="{E05EB393-A7B3-6E41-BB01-BCF79D37915B}"/>
              </a:ext>
            </a:extLst>
          </p:cNvPr>
          <p:cNvSpPr txBox="1">
            <a:spLocks/>
          </p:cNvSpPr>
          <p:nvPr/>
        </p:nvSpPr>
        <p:spPr>
          <a:xfrm>
            <a:off x="428172" y="4971142"/>
            <a:ext cx="5405664" cy="348343"/>
          </a:xfrm>
          <a:prstGeom prst="rect">
            <a:avLst/>
          </a:prstGeom>
          <a:ln w="38100">
            <a:solidFill>
              <a:schemeClr val="accent1"/>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#1</a:t>
            </a:r>
          </a:p>
        </p:txBody>
      </p:sp>
      <p:sp>
        <p:nvSpPr>
          <p:cNvPr id="21" name="Content Placeholder 2">
            <a:extLst>
              <a:ext uri="{FF2B5EF4-FFF2-40B4-BE49-F238E27FC236}">
                <a16:creationId xmlns:a16="http://schemas.microsoft.com/office/drawing/2014/main" id="{2A3BB0BA-01FE-3441-82C1-A27BC318AA24}"/>
              </a:ext>
            </a:extLst>
          </p:cNvPr>
          <p:cNvSpPr txBox="1">
            <a:spLocks/>
          </p:cNvSpPr>
          <p:nvPr/>
        </p:nvSpPr>
        <p:spPr>
          <a:xfrm>
            <a:off x="6273451" y="4971142"/>
            <a:ext cx="2600224" cy="360748"/>
          </a:xfrm>
          <a:prstGeom prst="rect">
            <a:avLst/>
          </a:prstGeom>
          <a:ln w="38100">
            <a:solidFill>
              <a:srgbClr val="FFC000"/>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#2</a:t>
            </a:r>
          </a:p>
        </p:txBody>
      </p:sp>
      <p:sp>
        <p:nvSpPr>
          <p:cNvPr id="22" name="Content Placeholder 2">
            <a:extLst>
              <a:ext uri="{FF2B5EF4-FFF2-40B4-BE49-F238E27FC236}">
                <a16:creationId xmlns:a16="http://schemas.microsoft.com/office/drawing/2014/main" id="{0B586B2C-AB73-1040-8CD2-AE426D516804}"/>
              </a:ext>
            </a:extLst>
          </p:cNvPr>
          <p:cNvSpPr txBox="1">
            <a:spLocks/>
          </p:cNvSpPr>
          <p:nvPr/>
        </p:nvSpPr>
        <p:spPr>
          <a:xfrm>
            <a:off x="9304006" y="4971141"/>
            <a:ext cx="2571736" cy="348343"/>
          </a:xfrm>
          <a:prstGeom prst="rect">
            <a:avLst/>
          </a:prstGeom>
          <a:ln w="38100">
            <a:solidFill>
              <a:srgbClr val="7030A0"/>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#3</a:t>
            </a:r>
          </a:p>
        </p:txBody>
      </p:sp>
      <p:sp>
        <p:nvSpPr>
          <p:cNvPr id="23" name="Rectangle 22">
            <a:extLst>
              <a:ext uri="{FF2B5EF4-FFF2-40B4-BE49-F238E27FC236}">
                <a16:creationId xmlns:a16="http://schemas.microsoft.com/office/drawing/2014/main" id="{7A88330E-30D8-7F44-9947-44EF855D8C99}"/>
              </a:ext>
            </a:extLst>
          </p:cNvPr>
          <p:cNvSpPr/>
          <p:nvPr/>
        </p:nvSpPr>
        <p:spPr>
          <a:xfrm>
            <a:off x="428172" y="1209985"/>
            <a:ext cx="913817"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a:t>
            </a:r>
          </a:p>
        </p:txBody>
      </p:sp>
      <p:sp>
        <p:nvSpPr>
          <p:cNvPr id="24" name="Rectangle 23">
            <a:extLst>
              <a:ext uri="{FF2B5EF4-FFF2-40B4-BE49-F238E27FC236}">
                <a16:creationId xmlns:a16="http://schemas.microsoft.com/office/drawing/2014/main" id="{63F7EDB1-2272-2942-B420-2FBC0244F519}"/>
              </a:ext>
            </a:extLst>
          </p:cNvPr>
          <p:cNvSpPr/>
          <p:nvPr/>
        </p:nvSpPr>
        <p:spPr>
          <a:xfrm>
            <a:off x="428173" y="2455130"/>
            <a:ext cx="913832"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2/3</a:t>
            </a:r>
          </a:p>
        </p:txBody>
      </p:sp>
      <p:sp>
        <p:nvSpPr>
          <p:cNvPr id="25" name="Rectangle 24">
            <a:extLst>
              <a:ext uri="{FF2B5EF4-FFF2-40B4-BE49-F238E27FC236}">
                <a16:creationId xmlns:a16="http://schemas.microsoft.com/office/drawing/2014/main" id="{EC0F99D7-C6AB-9F47-8381-6378A48713C8}"/>
              </a:ext>
            </a:extLst>
          </p:cNvPr>
          <p:cNvSpPr/>
          <p:nvPr/>
        </p:nvSpPr>
        <p:spPr>
          <a:xfrm>
            <a:off x="428173" y="3696156"/>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4</a:t>
            </a:r>
          </a:p>
        </p:txBody>
      </p:sp>
      <p:sp>
        <p:nvSpPr>
          <p:cNvPr id="26" name="Rectangle 25">
            <a:extLst>
              <a:ext uri="{FF2B5EF4-FFF2-40B4-BE49-F238E27FC236}">
                <a16:creationId xmlns:a16="http://schemas.microsoft.com/office/drawing/2014/main" id="{08175CCF-DCE7-1544-8D2F-4AC9AB7C8FB4}"/>
              </a:ext>
            </a:extLst>
          </p:cNvPr>
          <p:cNvSpPr/>
          <p:nvPr/>
        </p:nvSpPr>
        <p:spPr>
          <a:xfrm>
            <a:off x="3264544" y="1207068"/>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5</a:t>
            </a:r>
          </a:p>
        </p:txBody>
      </p:sp>
      <p:sp>
        <p:nvSpPr>
          <p:cNvPr id="27" name="Rectangle 26">
            <a:extLst>
              <a:ext uri="{FF2B5EF4-FFF2-40B4-BE49-F238E27FC236}">
                <a16:creationId xmlns:a16="http://schemas.microsoft.com/office/drawing/2014/main" id="{852E2D41-D526-CF4D-9AF3-3EA8652D69DB}"/>
              </a:ext>
            </a:extLst>
          </p:cNvPr>
          <p:cNvSpPr/>
          <p:nvPr/>
        </p:nvSpPr>
        <p:spPr>
          <a:xfrm>
            <a:off x="3264544" y="2452279"/>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6</a:t>
            </a:r>
          </a:p>
        </p:txBody>
      </p:sp>
      <p:sp>
        <p:nvSpPr>
          <p:cNvPr id="28" name="Rectangle 27">
            <a:extLst>
              <a:ext uri="{FF2B5EF4-FFF2-40B4-BE49-F238E27FC236}">
                <a16:creationId xmlns:a16="http://schemas.microsoft.com/office/drawing/2014/main" id="{9224AFE5-385A-764B-AB88-45D237FC9454}"/>
              </a:ext>
            </a:extLst>
          </p:cNvPr>
          <p:cNvSpPr/>
          <p:nvPr/>
        </p:nvSpPr>
        <p:spPr>
          <a:xfrm>
            <a:off x="3264544" y="3705012"/>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7</a:t>
            </a:r>
          </a:p>
        </p:txBody>
      </p:sp>
      <p:sp>
        <p:nvSpPr>
          <p:cNvPr id="29" name="Rectangle 28">
            <a:extLst>
              <a:ext uri="{FF2B5EF4-FFF2-40B4-BE49-F238E27FC236}">
                <a16:creationId xmlns:a16="http://schemas.microsoft.com/office/drawing/2014/main" id="{85DD045C-AC89-C842-B255-F0CDFE2B2126}"/>
              </a:ext>
            </a:extLst>
          </p:cNvPr>
          <p:cNvSpPr/>
          <p:nvPr/>
        </p:nvSpPr>
        <p:spPr>
          <a:xfrm>
            <a:off x="6300635" y="1203104"/>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8</a:t>
            </a:r>
          </a:p>
        </p:txBody>
      </p:sp>
      <p:sp>
        <p:nvSpPr>
          <p:cNvPr id="30" name="Rectangle 29">
            <a:extLst>
              <a:ext uri="{FF2B5EF4-FFF2-40B4-BE49-F238E27FC236}">
                <a16:creationId xmlns:a16="http://schemas.microsoft.com/office/drawing/2014/main" id="{62D406CD-2063-C74D-85B7-4688DEB50E76}"/>
              </a:ext>
            </a:extLst>
          </p:cNvPr>
          <p:cNvSpPr/>
          <p:nvPr/>
        </p:nvSpPr>
        <p:spPr>
          <a:xfrm>
            <a:off x="6287293" y="2452279"/>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9</a:t>
            </a:r>
          </a:p>
        </p:txBody>
      </p:sp>
      <p:sp>
        <p:nvSpPr>
          <p:cNvPr id="31" name="Rectangle 30">
            <a:extLst>
              <a:ext uri="{FF2B5EF4-FFF2-40B4-BE49-F238E27FC236}">
                <a16:creationId xmlns:a16="http://schemas.microsoft.com/office/drawing/2014/main" id="{DBC71C71-D39B-FE4F-ABC8-873190387EB6}"/>
              </a:ext>
            </a:extLst>
          </p:cNvPr>
          <p:cNvSpPr/>
          <p:nvPr/>
        </p:nvSpPr>
        <p:spPr>
          <a:xfrm>
            <a:off x="9303992" y="1187877"/>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10</a:t>
            </a:r>
          </a:p>
        </p:txBody>
      </p:sp>
      <p:sp>
        <p:nvSpPr>
          <p:cNvPr id="32" name="Rectangle 31">
            <a:extLst>
              <a:ext uri="{FF2B5EF4-FFF2-40B4-BE49-F238E27FC236}">
                <a16:creationId xmlns:a16="http://schemas.microsoft.com/office/drawing/2014/main" id="{E6B0B2A8-C66C-D149-B5B1-04198F2D0145}"/>
              </a:ext>
            </a:extLst>
          </p:cNvPr>
          <p:cNvSpPr/>
          <p:nvPr/>
        </p:nvSpPr>
        <p:spPr>
          <a:xfrm>
            <a:off x="9305076" y="2436008"/>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11</a:t>
            </a:r>
          </a:p>
        </p:txBody>
      </p:sp>
      <p:cxnSp>
        <p:nvCxnSpPr>
          <p:cNvPr id="33" name="Straight Connector 32">
            <a:extLst>
              <a:ext uri="{FF2B5EF4-FFF2-40B4-BE49-F238E27FC236}">
                <a16:creationId xmlns:a16="http://schemas.microsoft.com/office/drawing/2014/main" id="{D4311F2E-362B-3045-B4DF-6D034825DC06}"/>
              </a:ext>
            </a:extLst>
          </p:cNvPr>
          <p:cNvCxnSpPr>
            <a:cxnSpLocks/>
          </p:cNvCxnSpPr>
          <p:nvPr/>
        </p:nvCxnSpPr>
        <p:spPr>
          <a:xfrm>
            <a:off x="9056914" y="1231320"/>
            <a:ext cx="0" cy="4102679"/>
          </a:xfrm>
          <a:prstGeom prst="line">
            <a:avLst/>
          </a:prstGeom>
          <a:ln w="38100">
            <a:solidFill>
              <a:srgbClr val="FFC000"/>
            </a:solidFill>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90223D6E-0A36-EF46-BFAD-C431E7EA895E}"/>
              </a:ext>
            </a:extLst>
          </p:cNvPr>
          <p:cNvCxnSpPr>
            <a:cxnSpLocks/>
          </p:cNvCxnSpPr>
          <p:nvPr/>
        </p:nvCxnSpPr>
        <p:spPr>
          <a:xfrm>
            <a:off x="6052457" y="1231320"/>
            <a:ext cx="0" cy="4102679"/>
          </a:xfrm>
          <a:prstGeom prst="line">
            <a:avLst/>
          </a:prstGeom>
          <a:ln w="38100">
            <a:solidFill>
              <a:schemeClr val="accent1"/>
            </a:solidFill>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1F7E18A7-B393-FC4E-BBF2-7260D4917406}"/>
              </a:ext>
            </a:extLst>
          </p:cNvPr>
          <p:cNvSpPr/>
          <p:nvPr/>
        </p:nvSpPr>
        <p:spPr>
          <a:xfrm>
            <a:off x="9295165" y="4007242"/>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Advanced things 101</a:t>
            </a:r>
          </a:p>
        </p:txBody>
      </p:sp>
      <p:sp>
        <p:nvSpPr>
          <p:cNvPr id="36" name="Rectangle 35">
            <a:extLst>
              <a:ext uri="{FF2B5EF4-FFF2-40B4-BE49-F238E27FC236}">
                <a16:creationId xmlns:a16="http://schemas.microsoft.com/office/drawing/2014/main" id="{FA1C800C-E14B-714B-8253-CB02B2AF6C8F}"/>
              </a:ext>
            </a:extLst>
          </p:cNvPr>
          <p:cNvSpPr/>
          <p:nvPr/>
        </p:nvSpPr>
        <p:spPr>
          <a:xfrm>
            <a:off x="9296249" y="3690823"/>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12</a:t>
            </a:r>
          </a:p>
        </p:txBody>
      </p:sp>
      <p:pic>
        <p:nvPicPr>
          <p:cNvPr id="40" name="Graphic 39" descr="Add with solid fill">
            <a:extLst>
              <a:ext uri="{FF2B5EF4-FFF2-40B4-BE49-F238E27FC236}">
                <a16:creationId xmlns:a16="http://schemas.microsoft.com/office/drawing/2014/main" id="{745EDE09-FCC8-F443-B10D-9CE88D2FFF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3130" y="5484733"/>
            <a:ext cx="360748" cy="360748"/>
          </a:xfrm>
          <a:prstGeom prst="rect">
            <a:avLst/>
          </a:prstGeom>
        </p:spPr>
      </p:pic>
      <p:pic>
        <p:nvPicPr>
          <p:cNvPr id="37" name="Graphic 36" descr="Tick with solid fill">
            <a:extLst>
              <a:ext uri="{FF2B5EF4-FFF2-40B4-BE49-F238E27FC236}">
                <a16:creationId xmlns:a16="http://schemas.microsoft.com/office/drawing/2014/main" id="{E946BA67-C7C8-B741-A1E1-1C1E9A4D3C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1591" y="1231135"/>
            <a:ext cx="509952" cy="509952"/>
          </a:xfrm>
          <a:prstGeom prst="rect">
            <a:avLst/>
          </a:prstGeom>
        </p:spPr>
      </p:pic>
    </p:spTree>
    <p:extLst>
      <p:ext uri="{BB962C8B-B14F-4D97-AF65-F5344CB8AC3E}">
        <p14:creationId xmlns:p14="http://schemas.microsoft.com/office/powerpoint/2010/main" val="32259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022FA7-0A92-F147-A98F-5DC0FA62BA4A}"/>
              </a:ext>
            </a:extLst>
          </p:cNvPr>
          <p:cNvSpPr>
            <a:spLocks noGrp="1"/>
          </p:cNvSpPr>
          <p:nvPr>
            <p:ph type="sldNum" sz="quarter" idx="12"/>
          </p:nvPr>
        </p:nvSpPr>
        <p:spPr/>
        <p:txBody>
          <a:bodyPr/>
          <a:lstStyle/>
          <a:p>
            <a:fld id="{31DE2C5B-556E-47B8-A792-024C2FCA4ACC}" type="slidenum">
              <a:rPr lang="en-GB" smtClean="0"/>
              <a:t>6</a:t>
            </a:fld>
            <a:endParaRPr lang="en-GB" dirty="0"/>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2390E86-D28C-A54E-8D16-6615623414D9}"/>
              </a:ext>
            </a:extLst>
          </p:cNvPr>
          <p:cNvSpPr>
            <a:spLocks noGrp="1"/>
          </p:cNvSpPr>
          <p:nvPr>
            <p:ph type="sldNum" sz="quarter" idx="12"/>
          </p:nvPr>
        </p:nvSpPr>
        <p:spPr/>
        <p:txBody>
          <a:bodyPr/>
          <a:lstStyle/>
          <a:p>
            <a:fld id="{31DE2C5B-556E-47B8-A792-024C2FCA4ACC}" type="slidenum">
              <a:rPr lang="en-GB" smtClean="0"/>
              <a:t>7</a:t>
            </a:fld>
            <a:endParaRPr lang="en-GB" dirty="0"/>
          </a:p>
        </p:txBody>
      </p:sp>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sp>
        <p:nvSpPr>
          <p:cNvPr id="3" name="Slide Number Placeholder 2">
            <a:extLst>
              <a:ext uri="{FF2B5EF4-FFF2-40B4-BE49-F238E27FC236}">
                <a16:creationId xmlns:a16="http://schemas.microsoft.com/office/drawing/2014/main" id="{3A9AF5B1-FAFB-824D-A33C-9A829233B204}"/>
              </a:ext>
            </a:extLst>
          </p:cNvPr>
          <p:cNvSpPr>
            <a:spLocks noGrp="1"/>
          </p:cNvSpPr>
          <p:nvPr>
            <p:ph type="sldNum" sz="quarter" idx="12"/>
          </p:nvPr>
        </p:nvSpPr>
        <p:spPr/>
        <p:txBody>
          <a:bodyPr/>
          <a:lstStyle/>
          <a:p>
            <a:fld id="{31DE2C5B-556E-47B8-A792-024C2FCA4ACC}" type="slidenum">
              <a:rPr lang="en-GB" smtClean="0"/>
              <a:t>8</a:t>
            </a:fld>
            <a:endParaRPr lang="en-GB" dirty="0"/>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C79FC9A0-1859-D543-9AF8-94D9C1D2623B}"/>
              </a:ext>
            </a:extLst>
          </p:cNvPr>
          <p:cNvSpPr>
            <a:spLocks noGrp="1"/>
          </p:cNvSpPr>
          <p:nvPr>
            <p:ph type="sldNum" sz="quarter" idx="12"/>
          </p:nvPr>
        </p:nvSpPr>
        <p:spPr/>
        <p:txBody>
          <a:bodyPr/>
          <a:lstStyle/>
          <a:p>
            <a:fld id="{31DE2C5B-556E-47B8-A792-024C2FCA4ACC}" type="slidenum">
              <a:rPr lang="en-GB" smtClean="0"/>
              <a:t>9</a:t>
            </a:fld>
            <a:endParaRPr lang="en-GB" dirty="0"/>
          </a:p>
        </p:txBody>
      </p:sp>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7280</TotalTime>
  <Words>3101</Words>
  <Application>Microsoft Macintosh PowerPoint</Application>
  <PresentationFormat>Widescreen</PresentationFormat>
  <Paragraphs>693</Paragraphs>
  <Slides>52</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Steps to reproduce Scenario 1</vt:lpstr>
      <vt:lpstr>Managing scenario 2</vt:lpstr>
      <vt:lpstr>Managing scenario 2</vt:lpstr>
      <vt:lpstr>Managing scenario 2</vt:lpstr>
      <vt:lpstr>Steps to reproduce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lpstr>Outline</vt:lpstr>
      <vt:lpstr>What’s the spirit here</vt:lpstr>
      <vt:lpstr>Project structure</vt:lpstr>
      <vt:lpstr>Grading</vt:lpstr>
      <vt:lpstr>What do I need to create a good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99</cp:revision>
  <dcterms:created xsi:type="dcterms:W3CDTF">2021-07-19T09:08:13Z</dcterms:created>
  <dcterms:modified xsi:type="dcterms:W3CDTF">2022-02-28T16:21:11Z</dcterms:modified>
</cp:coreProperties>
</file>